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3091F-187B-42CC-8E8B-590B76B2D02A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A955F8-7216-45C0-B119-F2F4750D6733}">
      <dgm:prSet/>
      <dgm:spPr/>
      <dgm:t>
        <a:bodyPr/>
        <a:lstStyle/>
        <a:p>
          <a:r>
            <a:rPr lang="nl-NL"/>
            <a:t>Bouw en functie van het bewegingsstelsel</a:t>
          </a:r>
          <a:endParaRPr lang="en-US"/>
        </a:p>
      </dgm:t>
    </dgm:pt>
    <dgm:pt modelId="{CABF8362-3C22-4777-9D82-9CED92366D08}" type="parTrans" cxnId="{F6C8E373-1C07-4241-954B-F2B907DB9462}">
      <dgm:prSet/>
      <dgm:spPr/>
      <dgm:t>
        <a:bodyPr/>
        <a:lstStyle/>
        <a:p>
          <a:endParaRPr lang="en-US"/>
        </a:p>
      </dgm:t>
    </dgm:pt>
    <dgm:pt modelId="{25904A43-E096-415B-93CA-F394867B8891}" type="sibTrans" cxnId="{F6C8E373-1C07-4241-954B-F2B907DB9462}">
      <dgm:prSet/>
      <dgm:spPr/>
      <dgm:t>
        <a:bodyPr/>
        <a:lstStyle/>
        <a:p>
          <a:endParaRPr lang="en-US"/>
        </a:p>
      </dgm:t>
    </dgm:pt>
    <dgm:pt modelId="{5293028D-B31F-4E37-AAF5-A6ABD6633779}">
      <dgm:prSet/>
      <dgm:spPr/>
      <dgm:t>
        <a:bodyPr/>
        <a:lstStyle/>
        <a:p>
          <a:r>
            <a:rPr lang="nl-NL"/>
            <a:t>Lage rugklachten en ongevallen</a:t>
          </a:r>
          <a:endParaRPr lang="en-US"/>
        </a:p>
      </dgm:t>
    </dgm:pt>
    <dgm:pt modelId="{D5373297-FE2E-4CC4-A53C-6A88BAAAE657}" type="parTrans" cxnId="{A19EC7A7-2F18-4DA5-865A-807A08067960}">
      <dgm:prSet/>
      <dgm:spPr/>
      <dgm:t>
        <a:bodyPr/>
        <a:lstStyle/>
        <a:p>
          <a:endParaRPr lang="en-US"/>
        </a:p>
      </dgm:t>
    </dgm:pt>
    <dgm:pt modelId="{85502E7B-405D-40FE-9A4F-5168E76518C7}" type="sibTrans" cxnId="{A19EC7A7-2F18-4DA5-865A-807A08067960}">
      <dgm:prSet/>
      <dgm:spPr/>
      <dgm:t>
        <a:bodyPr/>
        <a:lstStyle/>
        <a:p>
          <a:endParaRPr lang="en-US"/>
        </a:p>
      </dgm:t>
    </dgm:pt>
    <dgm:pt modelId="{6137F46E-65E1-446B-A851-45DB5F98DB4B}">
      <dgm:prSet/>
      <dgm:spPr/>
      <dgm:t>
        <a:bodyPr/>
        <a:lstStyle/>
        <a:p>
          <a:r>
            <a:rPr lang="nl-NL"/>
            <a:t>Reumatische aandoeningen</a:t>
          </a:r>
          <a:endParaRPr lang="en-US"/>
        </a:p>
      </dgm:t>
    </dgm:pt>
    <dgm:pt modelId="{6C844B0B-2272-4644-8315-14BC992A1CCC}" type="parTrans" cxnId="{D08C1C35-27E2-4F13-A948-EE0978DE2572}">
      <dgm:prSet/>
      <dgm:spPr/>
      <dgm:t>
        <a:bodyPr/>
        <a:lstStyle/>
        <a:p>
          <a:endParaRPr lang="en-US"/>
        </a:p>
      </dgm:t>
    </dgm:pt>
    <dgm:pt modelId="{C405E3F8-1275-4E3A-9D87-0B92254A65C2}" type="sibTrans" cxnId="{D08C1C35-27E2-4F13-A948-EE0978DE2572}">
      <dgm:prSet/>
      <dgm:spPr/>
      <dgm:t>
        <a:bodyPr/>
        <a:lstStyle/>
        <a:p>
          <a:endParaRPr lang="en-US"/>
        </a:p>
      </dgm:t>
    </dgm:pt>
    <dgm:pt modelId="{97A5A458-3198-4B9D-BFBB-23CA57CC1A97}">
      <dgm:prSet/>
      <dgm:spPr/>
      <dgm:t>
        <a:bodyPr/>
        <a:lstStyle/>
        <a:p>
          <a:r>
            <a:rPr lang="nl-NL"/>
            <a:t>Aangeboren afwijkingen</a:t>
          </a:r>
          <a:endParaRPr lang="en-US"/>
        </a:p>
      </dgm:t>
    </dgm:pt>
    <dgm:pt modelId="{CC409AA3-DB12-452E-BCFF-1B7263CCC490}" type="parTrans" cxnId="{280FC3EB-7560-4BA1-879F-1130D8B6C59D}">
      <dgm:prSet/>
      <dgm:spPr/>
      <dgm:t>
        <a:bodyPr/>
        <a:lstStyle/>
        <a:p>
          <a:endParaRPr lang="en-US"/>
        </a:p>
      </dgm:t>
    </dgm:pt>
    <dgm:pt modelId="{CDDE67DF-FE24-4D17-B3EF-344D3DB85F34}" type="sibTrans" cxnId="{280FC3EB-7560-4BA1-879F-1130D8B6C59D}">
      <dgm:prSet/>
      <dgm:spPr/>
      <dgm:t>
        <a:bodyPr/>
        <a:lstStyle/>
        <a:p>
          <a:endParaRPr lang="en-US"/>
        </a:p>
      </dgm:t>
    </dgm:pt>
    <dgm:pt modelId="{02F42E2C-EB65-449C-A9B6-C2C3AEF4501A}">
      <dgm:prSet/>
      <dgm:spPr/>
      <dgm:t>
        <a:bodyPr/>
        <a:lstStyle/>
        <a:p>
          <a:r>
            <a:rPr lang="nl-NL"/>
            <a:t>Motoriek en groei</a:t>
          </a:r>
          <a:endParaRPr lang="en-US"/>
        </a:p>
      </dgm:t>
    </dgm:pt>
    <dgm:pt modelId="{474114B2-472E-48C9-A2D3-43F4EA10F5CF}" type="parTrans" cxnId="{7FEA01C3-7678-4D83-960A-40D7ED521204}">
      <dgm:prSet/>
      <dgm:spPr/>
      <dgm:t>
        <a:bodyPr/>
        <a:lstStyle/>
        <a:p>
          <a:endParaRPr lang="en-US"/>
        </a:p>
      </dgm:t>
    </dgm:pt>
    <dgm:pt modelId="{74C05B1A-6EF1-4760-B02E-E0693DC978E6}" type="sibTrans" cxnId="{7FEA01C3-7678-4D83-960A-40D7ED521204}">
      <dgm:prSet/>
      <dgm:spPr/>
      <dgm:t>
        <a:bodyPr/>
        <a:lstStyle/>
        <a:p>
          <a:endParaRPr lang="en-US"/>
        </a:p>
      </dgm:t>
    </dgm:pt>
    <dgm:pt modelId="{B5E443E0-C06C-450C-A848-88807417DD03}">
      <dgm:prSet/>
      <dgm:spPr/>
      <dgm:t>
        <a:bodyPr/>
        <a:lstStyle/>
        <a:p>
          <a:r>
            <a:rPr lang="nl-NL"/>
            <a:t>Onderzoeken en behandeling</a:t>
          </a:r>
          <a:endParaRPr lang="en-US"/>
        </a:p>
      </dgm:t>
    </dgm:pt>
    <dgm:pt modelId="{14415A76-66F9-43C1-8968-BE51D146A9A7}" type="parTrans" cxnId="{FA518061-D2A4-466B-8B3E-7262043676F2}">
      <dgm:prSet/>
      <dgm:spPr/>
      <dgm:t>
        <a:bodyPr/>
        <a:lstStyle/>
        <a:p>
          <a:endParaRPr lang="en-US"/>
        </a:p>
      </dgm:t>
    </dgm:pt>
    <dgm:pt modelId="{72EF75A6-7AF5-4E0E-B674-B4EF45C4474C}" type="sibTrans" cxnId="{FA518061-D2A4-466B-8B3E-7262043676F2}">
      <dgm:prSet/>
      <dgm:spPr/>
      <dgm:t>
        <a:bodyPr/>
        <a:lstStyle/>
        <a:p>
          <a:endParaRPr lang="en-US"/>
        </a:p>
      </dgm:t>
    </dgm:pt>
    <dgm:pt modelId="{683188F0-79DF-48D9-942F-28BCA18FA049}" type="pres">
      <dgm:prSet presAssocID="{28F3091F-187B-42CC-8E8B-590B76B2D02A}" presName="diagram" presStyleCnt="0">
        <dgm:presLayoutVars>
          <dgm:dir/>
          <dgm:resizeHandles val="exact"/>
        </dgm:presLayoutVars>
      </dgm:prSet>
      <dgm:spPr/>
    </dgm:pt>
    <dgm:pt modelId="{0D564BE5-36C1-4B51-8B66-54135C02D776}" type="pres">
      <dgm:prSet presAssocID="{F8A955F8-7216-45C0-B119-F2F4750D6733}" presName="node" presStyleLbl="node1" presStyleIdx="0" presStyleCnt="6">
        <dgm:presLayoutVars>
          <dgm:bulletEnabled val="1"/>
        </dgm:presLayoutVars>
      </dgm:prSet>
      <dgm:spPr/>
    </dgm:pt>
    <dgm:pt modelId="{6901F36C-C105-49C5-8349-C6898AB0D418}" type="pres">
      <dgm:prSet presAssocID="{25904A43-E096-415B-93CA-F394867B8891}" presName="sibTrans" presStyleCnt="0"/>
      <dgm:spPr/>
    </dgm:pt>
    <dgm:pt modelId="{B0F9A8F3-12D8-4372-A97E-0EFA6B0BAE28}" type="pres">
      <dgm:prSet presAssocID="{5293028D-B31F-4E37-AAF5-A6ABD6633779}" presName="node" presStyleLbl="node1" presStyleIdx="1" presStyleCnt="6">
        <dgm:presLayoutVars>
          <dgm:bulletEnabled val="1"/>
        </dgm:presLayoutVars>
      </dgm:prSet>
      <dgm:spPr/>
    </dgm:pt>
    <dgm:pt modelId="{4B3D93F4-1A3F-4007-95CF-3C036A88205A}" type="pres">
      <dgm:prSet presAssocID="{85502E7B-405D-40FE-9A4F-5168E76518C7}" presName="sibTrans" presStyleCnt="0"/>
      <dgm:spPr/>
    </dgm:pt>
    <dgm:pt modelId="{5E442D61-456F-4C20-A1B3-3893F9C27017}" type="pres">
      <dgm:prSet presAssocID="{6137F46E-65E1-446B-A851-45DB5F98DB4B}" presName="node" presStyleLbl="node1" presStyleIdx="2" presStyleCnt="6">
        <dgm:presLayoutVars>
          <dgm:bulletEnabled val="1"/>
        </dgm:presLayoutVars>
      </dgm:prSet>
      <dgm:spPr/>
    </dgm:pt>
    <dgm:pt modelId="{B66D053B-7831-4F93-A163-6F269D6D5911}" type="pres">
      <dgm:prSet presAssocID="{C405E3F8-1275-4E3A-9D87-0B92254A65C2}" presName="sibTrans" presStyleCnt="0"/>
      <dgm:spPr/>
    </dgm:pt>
    <dgm:pt modelId="{85689CA3-F1AC-4485-8EB8-E351D0FC6CD2}" type="pres">
      <dgm:prSet presAssocID="{97A5A458-3198-4B9D-BFBB-23CA57CC1A97}" presName="node" presStyleLbl="node1" presStyleIdx="3" presStyleCnt="6">
        <dgm:presLayoutVars>
          <dgm:bulletEnabled val="1"/>
        </dgm:presLayoutVars>
      </dgm:prSet>
      <dgm:spPr/>
    </dgm:pt>
    <dgm:pt modelId="{59DC3647-B89E-40CF-AF5E-F2D56F23A0C0}" type="pres">
      <dgm:prSet presAssocID="{CDDE67DF-FE24-4D17-B3EF-344D3DB85F34}" presName="sibTrans" presStyleCnt="0"/>
      <dgm:spPr/>
    </dgm:pt>
    <dgm:pt modelId="{07026FAB-C4C2-4E07-A876-842790D82150}" type="pres">
      <dgm:prSet presAssocID="{02F42E2C-EB65-449C-A9B6-C2C3AEF4501A}" presName="node" presStyleLbl="node1" presStyleIdx="4" presStyleCnt="6">
        <dgm:presLayoutVars>
          <dgm:bulletEnabled val="1"/>
        </dgm:presLayoutVars>
      </dgm:prSet>
      <dgm:spPr/>
    </dgm:pt>
    <dgm:pt modelId="{E1AF4095-B6C8-4F96-B53D-C0CDD6D59F0B}" type="pres">
      <dgm:prSet presAssocID="{74C05B1A-6EF1-4760-B02E-E0693DC978E6}" presName="sibTrans" presStyleCnt="0"/>
      <dgm:spPr/>
    </dgm:pt>
    <dgm:pt modelId="{509A8CC3-FFEF-4D3E-BE52-EDAA2ABA0B3D}" type="pres">
      <dgm:prSet presAssocID="{B5E443E0-C06C-450C-A848-88807417DD03}" presName="node" presStyleLbl="node1" presStyleIdx="5" presStyleCnt="6">
        <dgm:presLayoutVars>
          <dgm:bulletEnabled val="1"/>
        </dgm:presLayoutVars>
      </dgm:prSet>
      <dgm:spPr/>
    </dgm:pt>
  </dgm:ptLst>
  <dgm:cxnLst>
    <dgm:cxn modelId="{3494D30C-9CD9-45C3-81B4-2D7AD53362A2}" type="presOf" srcId="{97A5A458-3198-4B9D-BFBB-23CA57CC1A97}" destId="{85689CA3-F1AC-4485-8EB8-E351D0FC6CD2}" srcOrd="0" destOrd="0" presId="urn:microsoft.com/office/officeart/2005/8/layout/default"/>
    <dgm:cxn modelId="{D08C1C35-27E2-4F13-A948-EE0978DE2572}" srcId="{28F3091F-187B-42CC-8E8B-590B76B2D02A}" destId="{6137F46E-65E1-446B-A851-45DB5F98DB4B}" srcOrd="2" destOrd="0" parTransId="{6C844B0B-2272-4644-8315-14BC992A1CCC}" sibTransId="{C405E3F8-1275-4E3A-9D87-0B92254A65C2}"/>
    <dgm:cxn modelId="{FA518061-D2A4-466B-8B3E-7262043676F2}" srcId="{28F3091F-187B-42CC-8E8B-590B76B2D02A}" destId="{B5E443E0-C06C-450C-A848-88807417DD03}" srcOrd="5" destOrd="0" parTransId="{14415A76-66F9-43C1-8968-BE51D146A9A7}" sibTransId="{72EF75A6-7AF5-4E0E-B674-B4EF45C4474C}"/>
    <dgm:cxn modelId="{EFC63162-5751-4A3E-861C-3015306D3533}" type="presOf" srcId="{5293028D-B31F-4E37-AAF5-A6ABD6633779}" destId="{B0F9A8F3-12D8-4372-A97E-0EFA6B0BAE28}" srcOrd="0" destOrd="0" presId="urn:microsoft.com/office/officeart/2005/8/layout/default"/>
    <dgm:cxn modelId="{7C1A9C64-E6D7-4D83-971A-8A6010D52779}" type="presOf" srcId="{28F3091F-187B-42CC-8E8B-590B76B2D02A}" destId="{683188F0-79DF-48D9-942F-28BCA18FA049}" srcOrd="0" destOrd="0" presId="urn:microsoft.com/office/officeart/2005/8/layout/default"/>
    <dgm:cxn modelId="{21A41071-FEE0-46AE-B229-4ACECA80D218}" type="presOf" srcId="{6137F46E-65E1-446B-A851-45DB5F98DB4B}" destId="{5E442D61-456F-4C20-A1B3-3893F9C27017}" srcOrd="0" destOrd="0" presId="urn:microsoft.com/office/officeart/2005/8/layout/default"/>
    <dgm:cxn modelId="{B2048352-48F1-40E3-BBA3-13E790E46622}" type="presOf" srcId="{B5E443E0-C06C-450C-A848-88807417DD03}" destId="{509A8CC3-FFEF-4D3E-BE52-EDAA2ABA0B3D}" srcOrd="0" destOrd="0" presId="urn:microsoft.com/office/officeart/2005/8/layout/default"/>
    <dgm:cxn modelId="{F6C8E373-1C07-4241-954B-F2B907DB9462}" srcId="{28F3091F-187B-42CC-8E8B-590B76B2D02A}" destId="{F8A955F8-7216-45C0-B119-F2F4750D6733}" srcOrd="0" destOrd="0" parTransId="{CABF8362-3C22-4777-9D82-9CED92366D08}" sibTransId="{25904A43-E096-415B-93CA-F394867B8891}"/>
    <dgm:cxn modelId="{A19EC7A7-2F18-4DA5-865A-807A08067960}" srcId="{28F3091F-187B-42CC-8E8B-590B76B2D02A}" destId="{5293028D-B31F-4E37-AAF5-A6ABD6633779}" srcOrd="1" destOrd="0" parTransId="{D5373297-FE2E-4CC4-A53C-6A88BAAAE657}" sibTransId="{85502E7B-405D-40FE-9A4F-5168E76518C7}"/>
    <dgm:cxn modelId="{C6B091AC-47E4-4844-89A5-36A072F4AE41}" type="presOf" srcId="{F8A955F8-7216-45C0-B119-F2F4750D6733}" destId="{0D564BE5-36C1-4B51-8B66-54135C02D776}" srcOrd="0" destOrd="0" presId="urn:microsoft.com/office/officeart/2005/8/layout/default"/>
    <dgm:cxn modelId="{7FEA01C3-7678-4D83-960A-40D7ED521204}" srcId="{28F3091F-187B-42CC-8E8B-590B76B2D02A}" destId="{02F42E2C-EB65-449C-A9B6-C2C3AEF4501A}" srcOrd="4" destOrd="0" parTransId="{474114B2-472E-48C9-A2D3-43F4EA10F5CF}" sibTransId="{74C05B1A-6EF1-4760-B02E-E0693DC978E6}"/>
    <dgm:cxn modelId="{53FACCD2-E5DB-45C1-B3C9-DAF422ED195F}" type="presOf" srcId="{02F42E2C-EB65-449C-A9B6-C2C3AEF4501A}" destId="{07026FAB-C4C2-4E07-A876-842790D82150}" srcOrd="0" destOrd="0" presId="urn:microsoft.com/office/officeart/2005/8/layout/default"/>
    <dgm:cxn modelId="{280FC3EB-7560-4BA1-879F-1130D8B6C59D}" srcId="{28F3091F-187B-42CC-8E8B-590B76B2D02A}" destId="{97A5A458-3198-4B9D-BFBB-23CA57CC1A97}" srcOrd="3" destOrd="0" parTransId="{CC409AA3-DB12-452E-BCFF-1B7263CCC490}" sibTransId="{CDDE67DF-FE24-4D17-B3EF-344D3DB85F34}"/>
    <dgm:cxn modelId="{EFA81CC8-1E26-4B72-91D3-59974DBFD4B1}" type="presParOf" srcId="{683188F0-79DF-48D9-942F-28BCA18FA049}" destId="{0D564BE5-36C1-4B51-8B66-54135C02D776}" srcOrd="0" destOrd="0" presId="urn:microsoft.com/office/officeart/2005/8/layout/default"/>
    <dgm:cxn modelId="{24991EB5-013D-4508-BFB2-8372E358877E}" type="presParOf" srcId="{683188F0-79DF-48D9-942F-28BCA18FA049}" destId="{6901F36C-C105-49C5-8349-C6898AB0D418}" srcOrd="1" destOrd="0" presId="urn:microsoft.com/office/officeart/2005/8/layout/default"/>
    <dgm:cxn modelId="{B27D3BC1-B886-4119-8067-C6D752F3FA3F}" type="presParOf" srcId="{683188F0-79DF-48D9-942F-28BCA18FA049}" destId="{B0F9A8F3-12D8-4372-A97E-0EFA6B0BAE28}" srcOrd="2" destOrd="0" presId="urn:microsoft.com/office/officeart/2005/8/layout/default"/>
    <dgm:cxn modelId="{4CFB9F21-232B-4434-AB6E-F81B802504BA}" type="presParOf" srcId="{683188F0-79DF-48D9-942F-28BCA18FA049}" destId="{4B3D93F4-1A3F-4007-95CF-3C036A88205A}" srcOrd="3" destOrd="0" presId="urn:microsoft.com/office/officeart/2005/8/layout/default"/>
    <dgm:cxn modelId="{79B1604C-7239-4BBD-A39E-7940BE7B71FD}" type="presParOf" srcId="{683188F0-79DF-48D9-942F-28BCA18FA049}" destId="{5E442D61-456F-4C20-A1B3-3893F9C27017}" srcOrd="4" destOrd="0" presId="urn:microsoft.com/office/officeart/2005/8/layout/default"/>
    <dgm:cxn modelId="{264C9E38-71F5-4596-903D-7721BB2CAD69}" type="presParOf" srcId="{683188F0-79DF-48D9-942F-28BCA18FA049}" destId="{B66D053B-7831-4F93-A163-6F269D6D5911}" srcOrd="5" destOrd="0" presId="urn:microsoft.com/office/officeart/2005/8/layout/default"/>
    <dgm:cxn modelId="{CA7622B5-C849-4572-9A2B-169786A0950C}" type="presParOf" srcId="{683188F0-79DF-48D9-942F-28BCA18FA049}" destId="{85689CA3-F1AC-4485-8EB8-E351D0FC6CD2}" srcOrd="6" destOrd="0" presId="urn:microsoft.com/office/officeart/2005/8/layout/default"/>
    <dgm:cxn modelId="{685BDC1E-D649-481A-882F-ADE79AA9A680}" type="presParOf" srcId="{683188F0-79DF-48D9-942F-28BCA18FA049}" destId="{59DC3647-B89E-40CF-AF5E-F2D56F23A0C0}" srcOrd="7" destOrd="0" presId="urn:microsoft.com/office/officeart/2005/8/layout/default"/>
    <dgm:cxn modelId="{4FADC094-D514-4FB8-AD69-F09DF3DE1F2A}" type="presParOf" srcId="{683188F0-79DF-48D9-942F-28BCA18FA049}" destId="{07026FAB-C4C2-4E07-A876-842790D82150}" srcOrd="8" destOrd="0" presId="urn:microsoft.com/office/officeart/2005/8/layout/default"/>
    <dgm:cxn modelId="{EA8AD0C9-25FB-45A1-A3C2-B400CBF621E3}" type="presParOf" srcId="{683188F0-79DF-48D9-942F-28BCA18FA049}" destId="{E1AF4095-B6C8-4F96-B53D-C0CDD6D59F0B}" srcOrd="9" destOrd="0" presId="urn:microsoft.com/office/officeart/2005/8/layout/default"/>
    <dgm:cxn modelId="{5BE70006-0B5E-4D25-B2A2-DD4577CF8854}" type="presParOf" srcId="{683188F0-79DF-48D9-942F-28BCA18FA049}" destId="{509A8CC3-FFEF-4D3E-BE52-EDAA2ABA0B3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1D3D4-D391-4468-87C3-7F92C57E29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485CA51-4013-4939-BC8D-0B2B95D9C6BC}">
      <dgm:prSet/>
      <dgm:spPr/>
      <dgm:t>
        <a:bodyPr/>
        <a:lstStyle/>
        <a:p>
          <a:r>
            <a:rPr lang="nl-NL"/>
            <a:t>Herhaling bouw en werking luchtwegen</a:t>
          </a:r>
          <a:endParaRPr lang="en-US"/>
        </a:p>
      </dgm:t>
    </dgm:pt>
    <dgm:pt modelId="{AF7AF642-10C6-489D-A308-B34581978FFB}" type="parTrans" cxnId="{E48FE7B7-4AF6-437C-BA40-840731192884}">
      <dgm:prSet/>
      <dgm:spPr/>
      <dgm:t>
        <a:bodyPr/>
        <a:lstStyle/>
        <a:p>
          <a:endParaRPr lang="en-US"/>
        </a:p>
      </dgm:t>
    </dgm:pt>
    <dgm:pt modelId="{29313801-E5E3-430C-9C4F-E48AF71AD773}" type="sibTrans" cxnId="{E48FE7B7-4AF6-437C-BA40-840731192884}">
      <dgm:prSet/>
      <dgm:spPr/>
      <dgm:t>
        <a:bodyPr/>
        <a:lstStyle/>
        <a:p>
          <a:endParaRPr lang="en-US"/>
        </a:p>
      </dgm:t>
    </dgm:pt>
    <dgm:pt modelId="{F8DAB7A0-04BC-4E45-8B6B-DC4F307BB80F}">
      <dgm:prSet/>
      <dgm:spPr/>
      <dgm:t>
        <a:bodyPr/>
        <a:lstStyle/>
        <a:p>
          <a:r>
            <a:rPr lang="nl-NL"/>
            <a:t>Infectie: TBC en pneumonie</a:t>
          </a:r>
          <a:endParaRPr lang="en-US"/>
        </a:p>
      </dgm:t>
    </dgm:pt>
    <dgm:pt modelId="{2E880C5F-8614-4947-868F-39E5D61DA319}" type="parTrans" cxnId="{76C0F852-1628-4D50-9C71-1CFFCDF6D092}">
      <dgm:prSet/>
      <dgm:spPr/>
      <dgm:t>
        <a:bodyPr/>
        <a:lstStyle/>
        <a:p>
          <a:endParaRPr lang="en-US"/>
        </a:p>
      </dgm:t>
    </dgm:pt>
    <dgm:pt modelId="{FE51E8EE-1523-4492-83F1-2958B897C9F5}" type="sibTrans" cxnId="{76C0F852-1628-4D50-9C71-1CFFCDF6D092}">
      <dgm:prSet/>
      <dgm:spPr/>
      <dgm:t>
        <a:bodyPr/>
        <a:lstStyle/>
        <a:p>
          <a:endParaRPr lang="en-US"/>
        </a:p>
      </dgm:t>
    </dgm:pt>
    <dgm:pt modelId="{BDFB12BF-7381-4EC0-B753-E321C3573AE0}">
      <dgm:prSet/>
      <dgm:spPr/>
      <dgm:t>
        <a:bodyPr/>
        <a:lstStyle/>
        <a:p>
          <a:r>
            <a:rPr lang="nl-NL"/>
            <a:t>Bronchuscarcinoom</a:t>
          </a:r>
          <a:endParaRPr lang="en-US"/>
        </a:p>
      </dgm:t>
    </dgm:pt>
    <dgm:pt modelId="{5E0A64DA-2416-4F13-851B-5DE20ACE0468}" type="parTrans" cxnId="{91CC0CAD-28B8-489A-88F2-120067878765}">
      <dgm:prSet/>
      <dgm:spPr/>
      <dgm:t>
        <a:bodyPr/>
        <a:lstStyle/>
        <a:p>
          <a:endParaRPr lang="en-US"/>
        </a:p>
      </dgm:t>
    </dgm:pt>
    <dgm:pt modelId="{6F2FC1B3-DD22-4264-BD3C-81CCD4566139}" type="sibTrans" cxnId="{91CC0CAD-28B8-489A-88F2-120067878765}">
      <dgm:prSet/>
      <dgm:spPr/>
      <dgm:t>
        <a:bodyPr/>
        <a:lstStyle/>
        <a:p>
          <a:endParaRPr lang="en-US"/>
        </a:p>
      </dgm:t>
    </dgm:pt>
    <dgm:pt modelId="{D6EB6164-0FCE-4074-B8B7-1C699277E0B0}">
      <dgm:prSet/>
      <dgm:spPr/>
      <dgm:t>
        <a:bodyPr/>
        <a:lstStyle/>
        <a:p>
          <a:r>
            <a:rPr lang="nl-NL"/>
            <a:t>COPD/Astma</a:t>
          </a:r>
          <a:endParaRPr lang="en-US"/>
        </a:p>
      </dgm:t>
    </dgm:pt>
    <dgm:pt modelId="{C782A5DD-FE42-45E7-85B0-6CCD09552039}" type="parTrans" cxnId="{C57C512E-7696-4958-9F13-31927FBA421C}">
      <dgm:prSet/>
      <dgm:spPr/>
      <dgm:t>
        <a:bodyPr/>
        <a:lstStyle/>
        <a:p>
          <a:endParaRPr lang="en-US"/>
        </a:p>
      </dgm:t>
    </dgm:pt>
    <dgm:pt modelId="{0D4F2CCC-21D1-4CB8-A2F3-4D717AB83BC7}" type="sibTrans" cxnId="{C57C512E-7696-4958-9F13-31927FBA421C}">
      <dgm:prSet/>
      <dgm:spPr/>
      <dgm:t>
        <a:bodyPr/>
        <a:lstStyle/>
        <a:p>
          <a:endParaRPr lang="en-US"/>
        </a:p>
      </dgm:t>
    </dgm:pt>
    <dgm:pt modelId="{D355806B-E497-42AE-AD64-7362171E8293}">
      <dgm:prSet/>
      <dgm:spPr/>
      <dgm:t>
        <a:bodyPr/>
        <a:lstStyle/>
        <a:p>
          <a:r>
            <a:rPr lang="nl-NL"/>
            <a:t>Onderzoeken polikliniek longziekten</a:t>
          </a:r>
          <a:endParaRPr lang="en-US"/>
        </a:p>
      </dgm:t>
    </dgm:pt>
    <dgm:pt modelId="{E6B901FA-FCD2-43CF-A4F7-DD4D28BBAC90}" type="parTrans" cxnId="{81F4D3B0-75E7-4D34-AFFC-753A48D6DC99}">
      <dgm:prSet/>
      <dgm:spPr/>
      <dgm:t>
        <a:bodyPr/>
        <a:lstStyle/>
        <a:p>
          <a:endParaRPr lang="en-US"/>
        </a:p>
      </dgm:t>
    </dgm:pt>
    <dgm:pt modelId="{FD915738-E087-4AB5-902A-2D6DBBCE8131}" type="sibTrans" cxnId="{81F4D3B0-75E7-4D34-AFFC-753A48D6DC99}">
      <dgm:prSet/>
      <dgm:spPr/>
      <dgm:t>
        <a:bodyPr/>
        <a:lstStyle/>
        <a:p>
          <a:endParaRPr lang="en-US"/>
        </a:p>
      </dgm:t>
    </dgm:pt>
    <dgm:pt modelId="{299CE51D-01D3-4A09-A87D-7CCD8EF5D678}">
      <dgm:prSet/>
      <dgm:spPr/>
      <dgm:t>
        <a:bodyPr/>
        <a:lstStyle/>
        <a:p>
          <a:r>
            <a:rPr lang="nl-NL"/>
            <a:t>Medische terminologie</a:t>
          </a:r>
          <a:endParaRPr lang="en-US"/>
        </a:p>
      </dgm:t>
    </dgm:pt>
    <dgm:pt modelId="{03E3C357-6FF4-4021-819C-67A6E707CDC9}" type="parTrans" cxnId="{0312602E-7595-4892-904F-144B250D173F}">
      <dgm:prSet/>
      <dgm:spPr/>
      <dgm:t>
        <a:bodyPr/>
        <a:lstStyle/>
        <a:p>
          <a:endParaRPr lang="en-US"/>
        </a:p>
      </dgm:t>
    </dgm:pt>
    <dgm:pt modelId="{C0B8D077-5FCB-44D9-8A7F-F4723D49A596}" type="sibTrans" cxnId="{0312602E-7595-4892-904F-144B250D173F}">
      <dgm:prSet/>
      <dgm:spPr/>
      <dgm:t>
        <a:bodyPr/>
        <a:lstStyle/>
        <a:p>
          <a:endParaRPr lang="en-US"/>
        </a:p>
      </dgm:t>
    </dgm:pt>
    <dgm:pt modelId="{B0F9CCC9-11DE-4222-9F16-04855356F07D}" type="pres">
      <dgm:prSet presAssocID="{BE01D3D4-D391-4468-87C3-7F92C57E29B7}" presName="linear" presStyleCnt="0">
        <dgm:presLayoutVars>
          <dgm:animLvl val="lvl"/>
          <dgm:resizeHandles val="exact"/>
        </dgm:presLayoutVars>
      </dgm:prSet>
      <dgm:spPr/>
    </dgm:pt>
    <dgm:pt modelId="{55483F2E-D776-4BED-847E-776A87B57F36}" type="pres">
      <dgm:prSet presAssocID="{7485CA51-4013-4939-BC8D-0B2B95D9C6B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EFA21A8-6D23-4F35-91C9-A9343F1837B5}" type="pres">
      <dgm:prSet presAssocID="{29313801-E5E3-430C-9C4F-E48AF71AD773}" presName="spacer" presStyleCnt="0"/>
      <dgm:spPr/>
    </dgm:pt>
    <dgm:pt modelId="{6B9646B1-645B-4911-8FF0-1E99A8540FF6}" type="pres">
      <dgm:prSet presAssocID="{F8DAB7A0-04BC-4E45-8B6B-DC4F307BB80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02549CF-BCAA-43B9-A0E7-448C44215239}" type="pres">
      <dgm:prSet presAssocID="{FE51E8EE-1523-4492-83F1-2958B897C9F5}" presName="spacer" presStyleCnt="0"/>
      <dgm:spPr/>
    </dgm:pt>
    <dgm:pt modelId="{DFCCB678-AC78-4ECD-BE6D-FD92F09FA17D}" type="pres">
      <dgm:prSet presAssocID="{BDFB12BF-7381-4EC0-B753-E321C3573AE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81729BB-882F-415D-B7C9-036AD7B1CBD6}" type="pres">
      <dgm:prSet presAssocID="{6F2FC1B3-DD22-4264-BD3C-81CCD4566139}" presName="spacer" presStyleCnt="0"/>
      <dgm:spPr/>
    </dgm:pt>
    <dgm:pt modelId="{211DED59-2191-456D-82F7-70C8CFC660C8}" type="pres">
      <dgm:prSet presAssocID="{D6EB6164-0FCE-4074-B8B7-1C699277E0B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66C8B96-5D9B-4867-9EF9-BDD0317AB563}" type="pres">
      <dgm:prSet presAssocID="{0D4F2CCC-21D1-4CB8-A2F3-4D717AB83BC7}" presName="spacer" presStyleCnt="0"/>
      <dgm:spPr/>
    </dgm:pt>
    <dgm:pt modelId="{8C09E29F-1585-4D67-B85E-6070AC81EC6D}" type="pres">
      <dgm:prSet presAssocID="{D355806B-E497-42AE-AD64-7362171E829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2BA84A4-DBA7-4E8E-8FCC-1126E5575124}" type="pres">
      <dgm:prSet presAssocID="{FD915738-E087-4AB5-902A-2D6DBBCE8131}" presName="spacer" presStyleCnt="0"/>
      <dgm:spPr/>
    </dgm:pt>
    <dgm:pt modelId="{2244914E-D5AD-43D0-817E-0FEE843C5AE2}" type="pres">
      <dgm:prSet presAssocID="{299CE51D-01D3-4A09-A87D-7CCD8EF5D67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312602E-7595-4892-904F-144B250D173F}" srcId="{BE01D3D4-D391-4468-87C3-7F92C57E29B7}" destId="{299CE51D-01D3-4A09-A87D-7CCD8EF5D678}" srcOrd="5" destOrd="0" parTransId="{03E3C357-6FF4-4021-819C-67A6E707CDC9}" sibTransId="{C0B8D077-5FCB-44D9-8A7F-F4723D49A596}"/>
    <dgm:cxn modelId="{C57C512E-7696-4958-9F13-31927FBA421C}" srcId="{BE01D3D4-D391-4468-87C3-7F92C57E29B7}" destId="{D6EB6164-0FCE-4074-B8B7-1C699277E0B0}" srcOrd="3" destOrd="0" parTransId="{C782A5DD-FE42-45E7-85B0-6CCD09552039}" sibTransId="{0D4F2CCC-21D1-4CB8-A2F3-4D717AB83BC7}"/>
    <dgm:cxn modelId="{F264A943-3F14-450C-9027-253B0DF36683}" type="presOf" srcId="{BDFB12BF-7381-4EC0-B753-E321C3573AE0}" destId="{DFCCB678-AC78-4ECD-BE6D-FD92F09FA17D}" srcOrd="0" destOrd="0" presId="urn:microsoft.com/office/officeart/2005/8/layout/vList2"/>
    <dgm:cxn modelId="{144A3445-6C8E-4B81-84DC-9FFCF8DC84A6}" type="presOf" srcId="{299CE51D-01D3-4A09-A87D-7CCD8EF5D678}" destId="{2244914E-D5AD-43D0-817E-0FEE843C5AE2}" srcOrd="0" destOrd="0" presId="urn:microsoft.com/office/officeart/2005/8/layout/vList2"/>
    <dgm:cxn modelId="{76C0F852-1628-4D50-9C71-1CFFCDF6D092}" srcId="{BE01D3D4-D391-4468-87C3-7F92C57E29B7}" destId="{F8DAB7A0-04BC-4E45-8B6B-DC4F307BB80F}" srcOrd="1" destOrd="0" parTransId="{2E880C5F-8614-4947-868F-39E5D61DA319}" sibTransId="{FE51E8EE-1523-4492-83F1-2958B897C9F5}"/>
    <dgm:cxn modelId="{71047174-3224-471A-ADBA-7FDC82DF13B7}" type="presOf" srcId="{F8DAB7A0-04BC-4E45-8B6B-DC4F307BB80F}" destId="{6B9646B1-645B-4911-8FF0-1E99A8540FF6}" srcOrd="0" destOrd="0" presId="urn:microsoft.com/office/officeart/2005/8/layout/vList2"/>
    <dgm:cxn modelId="{E3119178-300E-4D50-A1D7-4549A87515EE}" type="presOf" srcId="{D355806B-E497-42AE-AD64-7362171E8293}" destId="{8C09E29F-1585-4D67-B85E-6070AC81EC6D}" srcOrd="0" destOrd="0" presId="urn:microsoft.com/office/officeart/2005/8/layout/vList2"/>
    <dgm:cxn modelId="{91CC0CAD-28B8-489A-88F2-120067878765}" srcId="{BE01D3D4-D391-4468-87C3-7F92C57E29B7}" destId="{BDFB12BF-7381-4EC0-B753-E321C3573AE0}" srcOrd="2" destOrd="0" parTransId="{5E0A64DA-2416-4F13-851B-5DE20ACE0468}" sibTransId="{6F2FC1B3-DD22-4264-BD3C-81CCD4566139}"/>
    <dgm:cxn modelId="{81F4D3B0-75E7-4D34-AFFC-753A48D6DC99}" srcId="{BE01D3D4-D391-4468-87C3-7F92C57E29B7}" destId="{D355806B-E497-42AE-AD64-7362171E8293}" srcOrd="4" destOrd="0" parTransId="{E6B901FA-FCD2-43CF-A4F7-DD4D28BBAC90}" sibTransId="{FD915738-E087-4AB5-902A-2D6DBBCE8131}"/>
    <dgm:cxn modelId="{E48FE7B7-4AF6-437C-BA40-840731192884}" srcId="{BE01D3D4-D391-4468-87C3-7F92C57E29B7}" destId="{7485CA51-4013-4939-BC8D-0B2B95D9C6BC}" srcOrd="0" destOrd="0" parTransId="{AF7AF642-10C6-489D-A308-B34581978FFB}" sibTransId="{29313801-E5E3-430C-9C4F-E48AF71AD773}"/>
    <dgm:cxn modelId="{3711B3CC-D5FB-4E6F-BBB6-AC771E4F43EA}" type="presOf" srcId="{D6EB6164-0FCE-4074-B8B7-1C699277E0B0}" destId="{211DED59-2191-456D-82F7-70C8CFC660C8}" srcOrd="0" destOrd="0" presId="urn:microsoft.com/office/officeart/2005/8/layout/vList2"/>
    <dgm:cxn modelId="{A1BBA0EE-A9B1-428B-B656-51DE6FB98900}" type="presOf" srcId="{BE01D3D4-D391-4468-87C3-7F92C57E29B7}" destId="{B0F9CCC9-11DE-4222-9F16-04855356F07D}" srcOrd="0" destOrd="0" presId="urn:microsoft.com/office/officeart/2005/8/layout/vList2"/>
    <dgm:cxn modelId="{E5E350FD-2FC8-4B30-8C7D-273D4EE4DA48}" type="presOf" srcId="{7485CA51-4013-4939-BC8D-0B2B95D9C6BC}" destId="{55483F2E-D776-4BED-847E-776A87B57F36}" srcOrd="0" destOrd="0" presId="urn:microsoft.com/office/officeart/2005/8/layout/vList2"/>
    <dgm:cxn modelId="{D4C4A731-F78B-46DA-BCD9-62C9713216A5}" type="presParOf" srcId="{B0F9CCC9-11DE-4222-9F16-04855356F07D}" destId="{55483F2E-D776-4BED-847E-776A87B57F36}" srcOrd="0" destOrd="0" presId="urn:microsoft.com/office/officeart/2005/8/layout/vList2"/>
    <dgm:cxn modelId="{E0F7C6F9-4D62-444C-B571-B69DEB07E694}" type="presParOf" srcId="{B0F9CCC9-11DE-4222-9F16-04855356F07D}" destId="{FEFA21A8-6D23-4F35-91C9-A9343F1837B5}" srcOrd="1" destOrd="0" presId="urn:microsoft.com/office/officeart/2005/8/layout/vList2"/>
    <dgm:cxn modelId="{79860368-C8E9-4957-A322-FD45AF9014F9}" type="presParOf" srcId="{B0F9CCC9-11DE-4222-9F16-04855356F07D}" destId="{6B9646B1-645B-4911-8FF0-1E99A8540FF6}" srcOrd="2" destOrd="0" presId="urn:microsoft.com/office/officeart/2005/8/layout/vList2"/>
    <dgm:cxn modelId="{325D293B-827A-4894-A01A-0B60F7733011}" type="presParOf" srcId="{B0F9CCC9-11DE-4222-9F16-04855356F07D}" destId="{602549CF-BCAA-43B9-A0E7-448C44215239}" srcOrd="3" destOrd="0" presId="urn:microsoft.com/office/officeart/2005/8/layout/vList2"/>
    <dgm:cxn modelId="{BDDB2780-ACFA-4016-AE89-0384C6AF1F79}" type="presParOf" srcId="{B0F9CCC9-11DE-4222-9F16-04855356F07D}" destId="{DFCCB678-AC78-4ECD-BE6D-FD92F09FA17D}" srcOrd="4" destOrd="0" presId="urn:microsoft.com/office/officeart/2005/8/layout/vList2"/>
    <dgm:cxn modelId="{C30F6413-2E67-471C-916C-B04A417C0444}" type="presParOf" srcId="{B0F9CCC9-11DE-4222-9F16-04855356F07D}" destId="{681729BB-882F-415D-B7C9-036AD7B1CBD6}" srcOrd="5" destOrd="0" presId="urn:microsoft.com/office/officeart/2005/8/layout/vList2"/>
    <dgm:cxn modelId="{1D7C78D5-D6B9-435E-88DD-181FE043C712}" type="presParOf" srcId="{B0F9CCC9-11DE-4222-9F16-04855356F07D}" destId="{211DED59-2191-456D-82F7-70C8CFC660C8}" srcOrd="6" destOrd="0" presId="urn:microsoft.com/office/officeart/2005/8/layout/vList2"/>
    <dgm:cxn modelId="{554141E6-DD21-4D22-8B8C-126902519464}" type="presParOf" srcId="{B0F9CCC9-11DE-4222-9F16-04855356F07D}" destId="{466C8B96-5D9B-4867-9EF9-BDD0317AB563}" srcOrd="7" destOrd="0" presId="urn:microsoft.com/office/officeart/2005/8/layout/vList2"/>
    <dgm:cxn modelId="{ECB4FC0E-A804-440E-B951-4A8BA2280753}" type="presParOf" srcId="{B0F9CCC9-11DE-4222-9F16-04855356F07D}" destId="{8C09E29F-1585-4D67-B85E-6070AC81EC6D}" srcOrd="8" destOrd="0" presId="urn:microsoft.com/office/officeart/2005/8/layout/vList2"/>
    <dgm:cxn modelId="{8D4A868A-5316-4655-A850-014461412E9C}" type="presParOf" srcId="{B0F9CCC9-11DE-4222-9F16-04855356F07D}" destId="{B2BA84A4-DBA7-4E8E-8FCC-1126E5575124}" srcOrd="9" destOrd="0" presId="urn:microsoft.com/office/officeart/2005/8/layout/vList2"/>
    <dgm:cxn modelId="{89C1B305-F5BD-45D7-9C64-2C738DF24D5B}" type="presParOf" srcId="{B0F9CCC9-11DE-4222-9F16-04855356F07D}" destId="{2244914E-D5AD-43D0-817E-0FEE843C5AE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0FE8B-3BB1-4C89-AFC2-F0D5625E1E0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A86EDF-CF57-4BAE-AA2A-42CC0C408D7E}">
      <dgm:prSet/>
      <dgm:spPr/>
      <dgm:t>
        <a:bodyPr/>
        <a:lstStyle/>
        <a:p>
          <a:r>
            <a:rPr lang="nl-NL"/>
            <a:t>Kraakbeen: - Glasachtig (hyalien)</a:t>
          </a:r>
          <a:endParaRPr lang="en-US"/>
        </a:p>
      </dgm:t>
    </dgm:pt>
    <dgm:pt modelId="{8C8FB8BD-9602-4458-8DCA-0D6C52146598}" type="parTrans" cxnId="{AFAA9155-E2FD-40E2-BF16-066344311642}">
      <dgm:prSet/>
      <dgm:spPr/>
      <dgm:t>
        <a:bodyPr/>
        <a:lstStyle/>
        <a:p>
          <a:endParaRPr lang="en-US"/>
        </a:p>
      </dgm:t>
    </dgm:pt>
    <dgm:pt modelId="{0F9E981C-7830-42FE-A230-083985394AE7}" type="sibTrans" cxnId="{AFAA9155-E2FD-40E2-BF16-066344311642}">
      <dgm:prSet/>
      <dgm:spPr/>
      <dgm:t>
        <a:bodyPr/>
        <a:lstStyle/>
        <a:p>
          <a:endParaRPr lang="en-US"/>
        </a:p>
      </dgm:t>
    </dgm:pt>
    <dgm:pt modelId="{E1745977-977B-4803-AD62-8D12128AB43A}">
      <dgm:prSet/>
      <dgm:spPr/>
      <dgm:t>
        <a:bodyPr/>
        <a:lstStyle/>
        <a:p>
          <a:r>
            <a:rPr lang="nl-NL"/>
            <a:t>- Elastisch</a:t>
          </a:r>
          <a:endParaRPr lang="en-US"/>
        </a:p>
      </dgm:t>
    </dgm:pt>
    <dgm:pt modelId="{86B5AD61-DFBC-4077-B0C7-E3AD18FF0DAE}" type="parTrans" cxnId="{9BB994DD-0770-4025-8B3E-4E5BE4277EF4}">
      <dgm:prSet/>
      <dgm:spPr/>
      <dgm:t>
        <a:bodyPr/>
        <a:lstStyle/>
        <a:p>
          <a:endParaRPr lang="en-US"/>
        </a:p>
      </dgm:t>
    </dgm:pt>
    <dgm:pt modelId="{970E4B99-154A-483D-8CDB-988AABCE8BD4}" type="sibTrans" cxnId="{9BB994DD-0770-4025-8B3E-4E5BE4277EF4}">
      <dgm:prSet/>
      <dgm:spPr/>
      <dgm:t>
        <a:bodyPr/>
        <a:lstStyle/>
        <a:p>
          <a:endParaRPr lang="en-US"/>
        </a:p>
      </dgm:t>
    </dgm:pt>
    <dgm:pt modelId="{C0A0A1AC-BB46-4778-ACC7-9291AA75970B}">
      <dgm:prSet/>
      <dgm:spPr/>
      <dgm:t>
        <a:bodyPr/>
        <a:lstStyle/>
        <a:p>
          <a:r>
            <a:rPr lang="nl-NL"/>
            <a:t>- Vezelig</a:t>
          </a:r>
          <a:endParaRPr lang="en-US"/>
        </a:p>
      </dgm:t>
    </dgm:pt>
    <dgm:pt modelId="{C307D695-15A3-4144-B730-DB38F815AC94}" type="parTrans" cxnId="{EF575FF5-4396-4433-A27F-87DF0C434006}">
      <dgm:prSet/>
      <dgm:spPr/>
      <dgm:t>
        <a:bodyPr/>
        <a:lstStyle/>
        <a:p>
          <a:endParaRPr lang="en-US"/>
        </a:p>
      </dgm:t>
    </dgm:pt>
    <dgm:pt modelId="{0EF58DE7-223A-4A75-B094-B5AD8D4ED07F}" type="sibTrans" cxnId="{EF575FF5-4396-4433-A27F-87DF0C434006}">
      <dgm:prSet/>
      <dgm:spPr/>
      <dgm:t>
        <a:bodyPr/>
        <a:lstStyle/>
        <a:p>
          <a:endParaRPr lang="en-US"/>
        </a:p>
      </dgm:t>
    </dgm:pt>
    <dgm:pt modelId="{2B8C5129-3782-4475-B637-45A61E95E19E}">
      <dgm:prSet/>
      <dgm:spPr/>
      <dgm:t>
        <a:bodyPr/>
        <a:lstStyle/>
        <a:p>
          <a:r>
            <a:rPr lang="nl-NL"/>
            <a:t>Kraakbeencellen liggen in groepjes ingekapseld in tussenstof</a:t>
          </a:r>
          <a:endParaRPr lang="en-US"/>
        </a:p>
      </dgm:t>
    </dgm:pt>
    <dgm:pt modelId="{BA946915-DAC6-4EBC-82E0-DA70BE1657D1}" type="parTrans" cxnId="{3C38650D-9931-4AC6-B726-FE9D145EA651}">
      <dgm:prSet/>
      <dgm:spPr/>
      <dgm:t>
        <a:bodyPr/>
        <a:lstStyle/>
        <a:p>
          <a:endParaRPr lang="en-US"/>
        </a:p>
      </dgm:t>
    </dgm:pt>
    <dgm:pt modelId="{A0660014-E09B-4F51-82FC-2EDA68456FE7}" type="sibTrans" cxnId="{3C38650D-9931-4AC6-B726-FE9D145EA651}">
      <dgm:prSet/>
      <dgm:spPr/>
      <dgm:t>
        <a:bodyPr/>
        <a:lstStyle/>
        <a:p>
          <a:endParaRPr lang="en-US"/>
        </a:p>
      </dgm:t>
    </dgm:pt>
    <dgm:pt modelId="{92E14B88-815F-4042-AF6C-E7BE093025BF}" type="pres">
      <dgm:prSet presAssocID="{EFF0FE8B-3BB1-4C89-AFC2-F0D5625E1E0F}" presName="outerComposite" presStyleCnt="0">
        <dgm:presLayoutVars>
          <dgm:chMax val="5"/>
          <dgm:dir/>
          <dgm:resizeHandles val="exact"/>
        </dgm:presLayoutVars>
      </dgm:prSet>
      <dgm:spPr/>
    </dgm:pt>
    <dgm:pt modelId="{43013DE6-87C4-4C29-A1BD-DBAE86886C22}" type="pres">
      <dgm:prSet presAssocID="{EFF0FE8B-3BB1-4C89-AFC2-F0D5625E1E0F}" presName="dummyMaxCanvas" presStyleCnt="0">
        <dgm:presLayoutVars/>
      </dgm:prSet>
      <dgm:spPr/>
    </dgm:pt>
    <dgm:pt modelId="{D0C88625-100F-4B2C-8403-CF415E700175}" type="pres">
      <dgm:prSet presAssocID="{EFF0FE8B-3BB1-4C89-AFC2-F0D5625E1E0F}" presName="FourNodes_1" presStyleLbl="node1" presStyleIdx="0" presStyleCnt="4">
        <dgm:presLayoutVars>
          <dgm:bulletEnabled val="1"/>
        </dgm:presLayoutVars>
      </dgm:prSet>
      <dgm:spPr/>
    </dgm:pt>
    <dgm:pt modelId="{4867DE4B-81FD-4716-8045-F253A917941B}" type="pres">
      <dgm:prSet presAssocID="{EFF0FE8B-3BB1-4C89-AFC2-F0D5625E1E0F}" presName="FourNodes_2" presStyleLbl="node1" presStyleIdx="1" presStyleCnt="4">
        <dgm:presLayoutVars>
          <dgm:bulletEnabled val="1"/>
        </dgm:presLayoutVars>
      </dgm:prSet>
      <dgm:spPr/>
    </dgm:pt>
    <dgm:pt modelId="{BBEA0321-F5C2-4C2B-A658-56467F3149A9}" type="pres">
      <dgm:prSet presAssocID="{EFF0FE8B-3BB1-4C89-AFC2-F0D5625E1E0F}" presName="FourNodes_3" presStyleLbl="node1" presStyleIdx="2" presStyleCnt="4">
        <dgm:presLayoutVars>
          <dgm:bulletEnabled val="1"/>
        </dgm:presLayoutVars>
      </dgm:prSet>
      <dgm:spPr/>
    </dgm:pt>
    <dgm:pt modelId="{8B898CE2-C9CE-46D9-BFD4-889CA3A8F7F8}" type="pres">
      <dgm:prSet presAssocID="{EFF0FE8B-3BB1-4C89-AFC2-F0D5625E1E0F}" presName="FourNodes_4" presStyleLbl="node1" presStyleIdx="3" presStyleCnt="4">
        <dgm:presLayoutVars>
          <dgm:bulletEnabled val="1"/>
        </dgm:presLayoutVars>
      </dgm:prSet>
      <dgm:spPr/>
    </dgm:pt>
    <dgm:pt modelId="{F34635C4-3692-467F-96DF-9075E4836E61}" type="pres">
      <dgm:prSet presAssocID="{EFF0FE8B-3BB1-4C89-AFC2-F0D5625E1E0F}" presName="FourConn_1-2" presStyleLbl="fgAccFollowNode1" presStyleIdx="0" presStyleCnt="3">
        <dgm:presLayoutVars>
          <dgm:bulletEnabled val="1"/>
        </dgm:presLayoutVars>
      </dgm:prSet>
      <dgm:spPr/>
    </dgm:pt>
    <dgm:pt modelId="{77E82B6F-EF9D-49C6-BC92-202C9A707974}" type="pres">
      <dgm:prSet presAssocID="{EFF0FE8B-3BB1-4C89-AFC2-F0D5625E1E0F}" presName="FourConn_2-3" presStyleLbl="fgAccFollowNode1" presStyleIdx="1" presStyleCnt="3">
        <dgm:presLayoutVars>
          <dgm:bulletEnabled val="1"/>
        </dgm:presLayoutVars>
      </dgm:prSet>
      <dgm:spPr/>
    </dgm:pt>
    <dgm:pt modelId="{0F3C14D4-C024-4878-B7EA-3B99C03CE4BF}" type="pres">
      <dgm:prSet presAssocID="{EFF0FE8B-3BB1-4C89-AFC2-F0D5625E1E0F}" presName="FourConn_3-4" presStyleLbl="fgAccFollowNode1" presStyleIdx="2" presStyleCnt="3">
        <dgm:presLayoutVars>
          <dgm:bulletEnabled val="1"/>
        </dgm:presLayoutVars>
      </dgm:prSet>
      <dgm:spPr/>
    </dgm:pt>
    <dgm:pt modelId="{D454B6BF-A3B8-42E3-BCF5-53DC0E3C3D46}" type="pres">
      <dgm:prSet presAssocID="{EFF0FE8B-3BB1-4C89-AFC2-F0D5625E1E0F}" presName="FourNodes_1_text" presStyleLbl="node1" presStyleIdx="3" presStyleCnt="4">
        <dgm:presLayoutVars>
          <dgm:bulletEnabled val="1"/>
        </dgm:presLayoutVars>
      </dgm:prSet>
      <dgm:spPr/>
    </dgm:pt>
    <dgm:pt modelId="{46D77B96-7B79-4B44-9D02-683B1F629B04}" type="pres">
      <dgm:prSet presAssocID="{EFF0FE8B-3BB1-4C89-AFC2-F0D5625E1E0F}" presName="FourNodes_2_text" presStyleLbl="node1" presStyleIdx="3" presStyleCnt="4">
        <dgm:presLayoutVars>
          <dgm:bulletEnabled val="1"/>
        </dgm:presLayoutVars>
      </dgm:prSet>
      <dgm:spPr/>
    </dgm:pt>
    <dgm:pt modelId="{F4E5E02A-3987-4053-A4A7-DF1E7941B5FA}" type="pres">
      <dgm:prSet presAssocID="{EFF0FE8B-3BB1-4C89-AFC2-F0D5625E1E0F}" presName="FourNodes_3_text" presStyleLbl="node1" presStyleIdx="3" presStyleCnt="4">
        <dgm:presLayoutVars>
          <dgm:bulletEnabled val="1"/>
        </dgm:presLayoutVars>
      </dgm:prSet>
      <dgm:spPr/>
    </dgm:pt>
    <dgm:pt modelId="{FFF1F2F4-6889-46F8-BE56-60D41B49B4D4}" type="pres">
      <dgm:prSet presAssocID="{EFF0FE8B-3BB1-4C89-AFC2-F0D5625E1E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0A1CC01-1831-4963-9C38-6E5AF7ED9264}" type="presOf" srcId="{C0A0A1AC-BB46-4778-ACC7-9291AA75970B}" destId="{BBEA0321-F5C2-4C2B-A658-56467F3149A9}" srcOrd="0" destOrd="0" presId="urn:microsoft.com/office/officeart/2005/8/layout/vProcess5"/>
    <dgm:cxn modelId="{3C38650D-9931-4AC6-B726-FE9D145EA651}" srcId="{EFF0FE8B-3BB1-4C89-AFC2-F0D5625E1E0F}" destId="{2B8C5129-3782-4475-B637-45A61E95E19E}" srcOrd="3" destOrd="0" parTransId="{BA946915-DAC6-4EBC-82E0-DA70BE1657D1}" sibTransId="{A0660014-E09B-4F51-82FC-2EDA68456FE7}"/>
    <dgm:cxn modelId="{5D31E212-78D3-4DA2-B587-95AEB5B3052A}" type="presOf" srcId="{0EF58DE7-223A-4A75-B094-B5AD8D4ED07F}" destId="{0F3C14D4-C024-4878-B7EA-3B99C03CE4BF}" srcOrd="0" destOrd="0" presId="urn:microsoft.com/office/officeart/2005/8/layout/vProcess5"/>
    <dgm:cxn modelId="{F847EB20-1F3C-430F-99D6-A30A9980DA70}" type="presOf" srcId="{2B8C5129-3782-4475-B637-45A61E95E19E}" destId="{FFF1F2F4-6889-46F8-BE56-60D41B49B4D4}" srcOrd="1" destOrd="0" presId="urn:microsoft.com/office/officeart/2005/8/layout/vProcess5"/>
    <dgm:cxn modelId="{001C7E3A-20E2-4228-B6CC-DDC26C44A82E}" type="presOf" srcId="{E1745977-977B-4803-AD62-8D12128AB43A}" destId="{46D77B96-7B79-4B44-9D02-683B1F629B04}" srcOrd="1" destOrd="0" presId="urn:microsoft.com/office/officeart/2005/8/layout/vProcess5"/>
    <dgm:cxn modelId="{BB85923F-D3FD-4A8E-9944-FDA6839FC689}" type="presOf" srcId="{A5A86EDF-CF57-4BAE-AA2A-42CC0C408D7E}" destId="{D0C88625-100F-4B2C-8403-CF415E700175}" srcOrd="0" destOrd="0" presId="urn:microsoft.com/office/officeart/2005/8/layout/vProcess5"/>
    <dgm:cxn modelId="{EBD89F40-A53A-4CDB-A053-5063251EFFC2}" type="presOf" srcId="{2B8C5129-3782-4475-B637-45A61E95E19E}" destId="{8B898CE2-C9CE-46D9-BFD4-889CA3A8F7F8}" srcOrd="0" destOrd="0" presId="urn:microsoft.com/office/officeart/2005/8/layout/vProcess5"/>
    <dgm:cxn modelId="{19FD516C-B7C0-41E2-BEFC-DF96AA2627DB}" type="presOf" srcId="{0F9E981C-7830-42FE-A230-083985394AE7}" destId="{F34635C4-3692-467F-96DF-9075E4836E61}" srcOrd="0" destOrd="0" presId="urn:microsoft.com/office/officeart/2005/8/layout/vProcess5"/>
    <dgm:cxn modelId="{AFAA9155-E2FD-40E2-BF16-066344311642}" srcId="{EFF0FE8B-3BB1-4C89-AFC2-F0D5625E1E0F}" destId="{A5A86EDF-CF57-4BAE-AA2A-42CC0C408D7E}" srcOrd="0" destOrd="0" parTransId="{8C8FB8BD-9602-4458-8DCA-0D6C52146598}" sibTransId="{0F9E981C-7830-42FE-A230-083985394AE7}"/>
    <dgm:cxn modelId="{FC361985-EF80-4E26-9B0E-43997FE35D1B}" type="presOf" srcId="{970E4B99-154A-483D-8CDB-988AABCE8BD4}" destId="{77E82B6F-EF9D-49C6-BC92-202C9A707974}" srcOrd="0" destOrd="0" presId="urn:microsoft.com/office/officeart/2005/8/layout/vProcess5"/>
    <dgm:cxn modelId="{03DF5889-77BD-484D-83A5-27572352E74A}" type="presOf" srcId="{EFF0FE8B-3BB1-4C89-AFC2-F0D5625E1E0F}" destId="{92E14B88-815F-4042-AF6C-E7BE093025BF}" srcOrd="0" destOrd="0" presId="urn:microsoft.com/office/officeart/2005/8/layout/vProcess5"/>
    <dgm:cxn modelId="{55D1B698-F1A9-4B14-B1D7-3209EB289AE0}" type="presOf" srcId="{C0A0A1AC-BB46-4778-ACC7-9291AA75970B}" destId="{F4E5E02A-3987-4053-A4A7-DF1E7941B5FA}" srcOrd="1" destOrd="0" presId="urn:microsoft.com/office/officeart/2005/8/layout/vProcess5"/>
    <dgm:cxn modelId="{857FF2AC-FA03-46B9-87C6-84B80A2748C4}" type="presOf" srcId="{E1745977-977B-4803-AD62-8D12128AB43A}" destId="{4867DE4B-81FD-4716-8045-F253A917941B}" srcOrd="0" destOrd="0" presId="urn:microsoft.com/office/officeart/2005/8/layout/vProcess5"/>
    <dgm:cxn modelId="{E025A9AE-2474-42E6-BCFA-22A92FCD617B}" type="presOf" srcId="{A5A86EDF-CF57-4BAE-AA2A-42CC0C408D7E}" destId="{D454B6BF-A3B8-42E3-BCF5-53DC0E3C3D46}" srcOrd="1" destOrd="0" presId="urn:microsoft.com/office/officeart/2005/8/layout/vProcess5"/>
    <dgm:cxn modelId="{9BB994DD-0770-4025-8B3E-4E5BE4277EF4}" srcId="{EFF0FE8B-3BB1-4C89-AFC2-F0D5625E1E0F}" destId="{E1745977-977B-4803-AD62-8D12128AB43A}" srcOrd="1" destOrd="0" parTransId="{86B5AD61-DFBC-4077-B0C7-E3AD18FF0DAE}" sibTransId="{970E4B99-154A-483D-8CDB-988AABCE8BD4}"/>
    <dgm:cxn modelId="{EF575FF5-4396-4433-A27F-87DF0C434006}" srcId="{EFF0FE8B-3BB1-4C89-AFC2-F0D5625E1E0F}" destId="{C0A0A1AC-BB46-4778-ACC7-9291AA75970B}" srcOrd="2" destOrd="0" parTransId="{C307D695-15A3-4144-B730-DB38F815AC94}" sibTransId="{0EF58DE7-223A-4A75-B094-B5AD8D4ED07F}"/>
    <dgm:cxn modelId="{77B6C387-E9D3-4161-8014-1DB01934E417}" type="presParOf" srcId="{92E14B88-815F-4042-AF6C-E7BE093025BF}" destId="{43013DE6-87C4-4C29-A1BD-DBAE86886C22}" srcOrd="0" destOrd="0" presId="urn:microsoft.com/office/officeart/2005/8/layout/vProcess5"/>
    <dgm:cxn modelId="{83F87AF4-C6D8-4E1C-8A6A-09AA2B0033C9}" type="presParOf" srcId="{92E14B88-815F-4042-AF6C-E7BE093025BF}" destId="{D0C88625-100F-4B2C-8403-CF415E700175}" srcOrd="1" destOrd="0" presId="urn:microsoft.com/office/officeart/2005/8/layout/vProcess5"/>
    <dgm:cxn modelId="{8198F1EF-F46D-45A7-BA15-3F36752794B5}" type="presParOf" srcId="{92E14B88-815F-4042-AF6C-E7BE093025BF}" destId="{4867DE4B-81FD-4716-8045-F253A917941B}" srcOrd="2" destOrd="0" presId="urn:microsoft.com/office/officeart/2005/8/layout/vProcess5"/>
    <dgm:cxn modelId="{3ACA81AA-C603-4264-98CB-D9929FA1A1EF}" type="presParOf" srcId="{92E14B88-815F-4042-AF6C-E7BE093025BF}" destId="{BBEA0321-F5C2-4C2B-A658-56467F3149A9}" srcOrd="3" destOrd="0" presId="urn:microsoft.com/office/officeart/2005/8/layout/vProcess5"/>
    <dgm:cxn modelId="{E273E05A-6208-4E20-87E4-FA5CCCDCA611}" type="presParOf" srcId="{92E14B88-815F-4042-AF6C-E7BE093025BF}" destId="{8B898CE2-C9CE-46D9-BFD4-889CA3A8F7F8}" srcOrd="4" destOrd="0" presId="urn:microsoft.com/office/officeart/2005/8/layout/vProcess5"/>
    <dgm:cxn modelId="{378751FF-9499-4134-A794-34B71D566B92}" type="presParOf" srcId="{92E14B88-815F-4042-AF6C-E7BE093025BF}" destId="{F34635C4-3692-467F-96DF-9075E4836E61}" srcOrd="5" destOrd="0" presId="urn:microsoft.com/office/officeart/2005/8/layout/vProcess5"/>
    <dgm:cxn modelId="{BC120C76-A9E2-4606-8E6C-646B0CB7FCCD}" type="presParOf" srcId="{92E14B88-815F-4042-AF6C-E7BE093025BF}" destId="{77E82B6F-EF9D-49C6-BC92-202C9A707974}" srcOrd="6" destOrd="0" presId="urn:microsoft.com/office/officeart/2005/8/layout/vProcess5"/>
    <dgm:cxn modelId="{D2C3CF32-D09C-4D86-A316-4DA2E66EE07F}" type="presParOf" srcId="{92E14B88-815F-4042-AF6C-E7BE093025BF}" destId="{0F3C14D4-C024-4878-B7EA-3B99C03CE4BF}" srcOrd="7" destOrd="0" presId="urn:microsoft.com/office/officeart/2005/8/layout/vProcess5"/>
    <dgm:cxn modelId="{3C80BF9D-B666-4883-925A-4FC1B4A3AB79}" type="presParOf" srcId="{92E14B88-815F-4042-AF6C-E7BE093025BF}" destId="{D454B6BF-A3B8-42E3-BCF5-53DC0E3C3D46}" srcOrd="8" destOrd="0" presId="urn:microsoft.com/office/officeart/2005/8/layout/vProcess5"/>
    <dgm:cxn modelId="{0BF342D5-31E5-4273-A8F9-7FADBB8603D6}" type="presParOf" srcId="{92E14B88-815F-4042-AF6C-E7BE093025BF}" destId="{46D77B96-7B79-4B44-9D02-683B1F629B04}" srcOrd="9" destOrd="0" presId="urn:microsoft.com/office/officeart/2005/8/layout/vProcess5"/>
    <dgm:cxn modelId="{4B89CA0D-FD79-4C32-9032-D0634265E508}" type="presParOf" srcId="{92E14B88-815F-4042-AF6C-E7BE093025BF}" destId="{F4E5E02A-3987-4053-A4A7-DF1E7941B5FA}" srcOrd="10" destOrd="0" presId="urn:microsoft.com/office/officeart/2005/8/layout/vProcess5"/>
    <dgm:cxn modelId="{0A6182DD-6441-4885-A4A0-C6D4A17CBF35}" type="presParOf" srcId="{92E14B88-815F-4042-AF6C-E7BE093025BF}" destId="{FFF1F2F4-6889-46F8-BE56-60D41B49B4D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EBF006-CAF4-4637-9C9C-2D3D2D003D2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5F17B06A-0B37-4C87-B05B-8AC0D32EC5E4}">
      <dgm:prSet/>
      <dgm:spPr/>
      <dgm:t>
        <a:bodyPr/>
        <a:lstStyle/>
        <a:p>
          <a:r>
            <a:rPr lang="nl-NL"/>
            <a:t>Geeft steun en vorm aan jouw lichaam</a:t>
          </a:r>
          <a:endParaRPr lang="en-US"/>
        </a:p>
      </dgm:t>
    </dgm:pt>
    <dgm:pt modelId="{93ED150D-2C77-4AAF-812D-F5112BCC985C}" type="parTrans" cxnId="{41320235-6D30-4E6C-B494-6EB492B1702E}">
      <dgm:prSet/>
      <dgm:spPr/>
      <dgm:t>
        <a:bodyPr/>
        <a:lstStyle/>
        <a:p>
          <a:endParaRPr lang="en-US"/>
        </a:p>
      </dgm:t>
    </dgm:pt>
    <dgm:pt modelId="{5937962D-5B85-48DB-A73A-F25263C631F0}" type="sibTrans" cxnId="{41320235-6D30-4E6C-B494-6EB492B1702E}">
      <dgm:prSet/>
      <dgm:spPr/>
      <dgm:t>
        <a:bodyPr/>
        <a:lstStyle/>
        <a:p>
          <a:endParaRPr lang="en-US"/>
        </a:p>
      </dgm:t>
    </dgm:pt>
    <dgm:pt modelId="{0849DAF8-83F2-4BBD-9821-F196C5819E9F}">
      <dgm:prSet/>
      <dgm:spPr/>
      <dgm:t>
        <a:bodyPr/>
        <a:lstStyle/>
        <a:p>
          <a:r>
            <a:rPr lang="nl-NL"/>
            <a:t>Bescherming van de organen</a:t>
          </a:r>
          <a:endParaRPr lang="en-US"/>
        </a:p>
      </dgm:t>
    </dgm:pt>
    <dgm:pt modelId="{9AB2AB18-42BD-4F5A-B842-E5CD31127D2A}" type="parTrans" cxnId="{E85DAEF3-343C-4CFB-A123-CEA6432DEE4D}">
      <dgm:prSet/>
      <dgm:spPr/>
      <dgm:t>
        <a:bodyPr/>
        <a:lstStyle/>
        <a:p>
          <a:endParaRPr lang="en-US"/>
        </a:p>
      </dgm:t>
    </dgm:pt>
    <dgm:pt modelId="{BF3F4DE1-6674-4C4B-9AEB-A9F3DC505DFE}" type="sibTrans" cxnId="{E85DAEF3-343C-4CFB-A123-CEA6432DEE4D}">
      <dgm:prSet/>
      <dgm:spPr/>
      <dgm:t>
        <a:bodyPr/>
        <a:lstStyle/>
        <a:p>
          <a:endParaRPr lang="en-US"/>
        </a:p>
      </dgm:t>
    </dgm:pt>
    <dgm:pt modelId="{E23F9DA8-02D5-4723-B66D-AF2747BE3745}">
      <dgm:prSet/>
      <dgm:spPr/>
      <dgm:t>
        <a:bodyPr/>
        <a:lstStyle/>
        <a:p>
          <a:r>
            <a:rPr lang="nl-NL"/>
            <a:t>Aanhechtingsplaats voor spieren</a:t>
          </a:r>
          <a:endParaRPr lang="en-US"/>
        </a:p>
      </dgm:t>
    </dgm:pt>
    <dgm:pt modelId="{750CAA54-D893-4BF3-B23D-C0AA007DD876}" type="parTrans" cxnId="{3D5F51D7-6A6D-422B-8096-2D1980FC16A3}">
      <dgm:prSet/>
      <dgm:spPr/>
      <dgm:t>
        <a:bodyPr/>
        <a:lstStyle/>
        <a:p>
          <a:endParaRPr lang="en-US"/>
        </a:p>
      </dgm:t>
    </dgm:pt>
    <dgm:pt modelId="{C022A896-921B-4A0F-9FFE-83D35EE8EED1}" type="sibTrans" cxnId="{3D5F51D7-6A6D-422B-8096-2D1980FC16A3}">
      <dgm:prSet/>
      <dgm:spPr/>
      <dgm:t>
        <a:bodyPr/>
        <a:lstStyle/>
        <a:p>
          <a:endParaRPr lang="en-US"/>
        </a:p>
      </dgm:t>
    </dgm:pt>
    <dgm:pt modelId="{EC700F8D-8B36-496E-A7BA-D806D5889803}">
      <dgm:prSet/>
      <dgm:spPr/>
      <dgm:t>
        <a:bodyPr/>
        <a:lstStyle/>
        <a:p>
          <a:r>
            <a:rPr lang="nl-NL"/>
            <a:t>Samen met spieren beweging</a:t>
          </a:r>
          <a:endParaRPr lang="en-US"/>
        </a:p>
      </dgm:t>
    </dgm:pt>
    <dgm:pt modelId="{164B2BFD-3D82-4952-BBD3-D9C6E7D67D04}" type="parTrans" cxnId="{A18E6E2D-857F-4BB5-9786-2D695CF862B3}">
      <dgm:prSet/>
      <dgm:spPr/>
      <dgm:t>
        <a:bodyPr/>
        <a:lstStyle/>
        <a:p>
          <a:endParaRPr lang="en-US"/>
        </a:p>
      </dgm:t>
    </dgm:pt>
    <dgm:pt modelId="{9BFAADA4-1D9D-470E-B575-73E7281C1B6E}" type="sibTrans" cxnId="{A18E6E2D-857F-4BB5-9786-2D695CF862B3}">
      <dgm:prSet/>
      <dgm:spPr/>
      <dgm:t>
        <a:bodyPr/>
        <a:lstStyle/>
        <a:p>
          <a:endParaRPr lang="en-US"/>
        </a:p>
      </dgm:t>
    </dgm:pt>
    <dgm:pt modelId="{290EFB02-6DC2-48DA-ADD7-16019037E0C5}">
      <dgm:prSet/>
      <dgm:spPr/>
      <dgm:t>
        <a:bodyPr/>
        <a:lstStyle/>
        <a:p>
          <a:r>
            <a:rPr lang="nl-NL"/>
            <a:t>Vorming van rode bloedcellen</a:t>
          </a:r>
          <a:endParaRPr lang="en-US"/>
        </a:p>
      </dgm:t>
    </dgm:pt>
    <dgm:pt modelId="{ECC56D15-E21C-4A8C-90A6-355894D10DE5}" type="parTrans" cxnId="{6FFD7793-B22A-4465-97C7-E614ACAC6FB7}">
      <dgm:prSet/>
      <dgm:spPr/>
      <dgm:t>
        <a:bodyPr/>
        <a:lstStyle/>
        <a:p>
          <a:endParaRPr lang="en-US"/>
        </a:p>
      </dgm:t>
    </dgm:pt>
    <dgm:pt modelId="{E3E3C5DE-D288-495F-BCE0-06D9117CF33E}" type="sibTrans" cxnId="{6FFD7793-B22A-4465-97C7-E614ACAC6FB7}">
      <dgm:prSet/>
      <dgm:spPr/>
      <dgm:t>
        <a:bodyPr/>
        <a:lstStyle/>
        <a:p>
          <a:endParaRPr lang="en-US"/>
        </a:p>
      </dgm:t>
    </dgm:pt>
    <dgm:pt modelId="{8201DD2E-BB0C-417A-8A9E-46A8F72D687E}" type="pres">
      <dgm:prSet presAssocID="{90EBF006-CAF4-4637-9C9C-2D3D2D003D29}" presName="vert0" presStyleCnt="0">
        <dgm:presLayoutVars>
          <dgm:dir/>
          <dgm:animOne val="branch"/>
          <dgm:animLvl val="lvl"/>
        </dgm:presLayoutVars>
      </dgm:prSet>
      <dgm:spPr/>
    </dgm:pt>
    <dgm:pt modelId="{590B2BFD-18FF-4945-9EE9-4FF159F85E3E}" type="pres">
      <dgm:prSet presAssocID="{5F17B06A-0B37-4C87-B05B-8AC0D32EC5E4}" presName="thickLine" presStyleLbl="alignNode1" presStyleIdx="0" presStyleCnt="5"/>
      <dgm:spPr/>
    </dgm:pt>
    <dgm:pt modelId="{A8BB9AFA-DF1D-4853-B774-75C2EE2059F1}" type="pres">
      <dgm:prSet presAssocID="{5F17B06A-0B37-4C87-B05B-8AC0D32EC5E4}" presName="horz1" presStyleCnt="0"/>
      <dgm:spPr/>
    </dgm:pt>
    <dgm:pt modelId="{02183D86-7BDB-4CB2-A375-784642C1137C}" type="pres">
      <dgm:prSet presAssocID="{5F17B06A-0B37-4C87-B05B-8AC0D32EC5E4}" presName="tx1" presStyleLbl="revTx" presStyleIdx="0" presStyleCnt="5"/>
      <dgm:spPr/>
    </dgm:pt>
    <dgm:pt modelId="{898C2394-DA0E-409A-B279-D2A210C66D77}" type="pres">
      <dgm:prSet presAssocID="{5F17B06A-0B37-4C87-B05B-8AC0D32EC5E4}" presName="vert1" presStyleCnt="0"/>
      <dgm:spPr/>
    </dgm:pt>
    <dgm:pt modelId="{33D18B53-0521-42C6-A8AC-6932FE7EFA2C}" type="pres">
      <dgm:prSet presAssocID="{0849DAF8-83F2-4BBD-9821-F196C5819E9F}" presName="thickLine" presStyleLbl="alignNode1" presStyleIdx="1" presStyleCnt="5"/>
      <dgm:spPr/>
    </dgm:pt>
    <dgm:pt modelId="{7230F900-A85E-4A2E-A257-C78A6F1393E3}" type="pres">
      <dgm:prSet presAssocID="{0849DAF8-83F2-4BBD-9821-F196C5819E9F}" presName="horz1" presStyleCnt="0"/>
      <dgm:spPr/>
    </dgm:pt>
    <dgm:pt modelId="{004C48FF-BFDE-4DFA-B8EA-529D144AD1C6}" type="pres">
      <dgm:prSet presAssocID="{0849DAF8-83F2-4BBD-9821-F196C5819E9F}" presName="tx1" presStyleLbl="revTx" presStyleIdx="1" presStyleCnt="5"/>
      <dgm:spPr/>
    </dgm:pt>
    <dgm:pt modelId="{7911CFEF-7C7F-4843-B5D2-403FE4A7AF28}" type="pres">
      <dgm:prSet presAssocID="{0849DAF8-83F2-4BBD-9821-F196C5819E9F}" presName="vert1" presStyleCnt="0"/>
      <dgm:spPr/>
    </dgm:pt>
    <dgm:pt modelId="{55E8F681-5E34-4935-9FC8-5484152CE698}" type="pres">
      <dgm:prSet presAssocID="{E23F9DA8-02D5-4723-B66D-AF2747BE3745}" presName="thickLine" presStyleLbl="alignNode1" presStyleIdx="2" presStyleCnt="5"/>
      <dgm:spPr/>
    </dgm:pt>
    <dgm:pt modelId="{3526E5B1-80D9-4DD8-A12A-71BD84F52A75}" type="pres">
      <dgm:prSet presAssocID="{E23F9DA8-02D5-4723-B66D-AF2747BE3745}" presName="horz1" presStyleCnt="0"/>
      <dgm:spPr/>
    </dgm:pt>
    <dgm:pt modelId="{A8F593B1-1A50-4DE9-96E9-8314BD0E5194}" type="pres">
      <dgm:prSet presAssocID="{E23F9DA8-02D5-4723-B66D-AF2747BE3745}" presName="tx1" presStyleLbl="revTx" presStyleIdx="2" presStyleCnt="5"/>
      <dgm:spPr/>
    </dgm:pt>
    <dgm:pt modelId="{CA0A40E0-0016-4503-8FBC-4A50F6CBC718}" type="pres">
      <dgm:prSet presAssocID="{E23F9DA8-02D5-4723-B66D-AF2747BE3745}" presName="vert1" presStyleCnt="0"/>
      <dgm:spPr/>
    </dgm:pt>
    <dgm:pt modelId="{7F800752-DBD2-4B53-B96C-58356683B203}" type="pres">
      <dgm:prSet presAssocID="{EC700F8D-8B36-496E-A7BA-D806D5889803}" presName="thickLine" presStyleLbl="alignNode1" presStyleIdx="3" presStyleCnt="5"/>
      <dgm:spPr/>
    </dgm:pt>
    <dgm:pt modelId="{C6F845A9-7C36-4826-8AF7-690242D6E06E}" type="pres">
      <dgm:prSet presAssocID="{EC700F8D-8B36-496E-A7BA-D806D5889803}" presName="horz1" presStyleCnt="0"/>
      <dgm:spPr/>
    </dgm:pt>
    <dgm:pt modelId="{0D7337A7-E41F-4CBD-AF78-430EC7AFAA02}" type="pres">
      <dgm:prSet presAssocID="{EC700F8D-8B36-496E-A7BA-D806D5889803}" presName="tx1" presStyleLbl="revTx" presStyleIdx="3" presStyleCnt="5"/>
      <dgm:spPr/>
    </dgm:pt>
    <dgm:pt modelId="{4780B2BF-38C1-41AF-9976-DD499392DFF9}" type="pres">
      <dgm:prSet presAssocID="{EC700F8D-8B36-496E-A7BA-D806D5889803}" presName="vert1" presStyleCnt="0"/>
      <dgm:spPr/>
    </dgm:pt>
    <dgm:pt modelId="{9485FC2E-DFCE-4A0B-BF34-20F994D04C74}" type="pres">
      <dgm:prSet presAssocID="{290EFB02-6DC2-48DA-ADD7-16019037E0C5}" presName="thickLine" presStyleLbl="alignNode1" presStyleIdx="4" presStyleCnt="5"/>
      <dgm:spPr/>
    </dgm:pt>
    <dgm:pt modelId="{A5694356-92A6-4159-8FCE-2AE1A5EB1A1D}" type="pres">
      <dgm:prSet presAssocID="{290EFB02-6DC2-48DA-ADD7-16019037E0C5}" presName="horz1" presStyleCnt="0"/>
      <dgm:spPr/>
    </dgm:pt>
    <dgm:pt modelId="{1ECD76D4-4C56-4786-A67A-1CA8941DCE6C}" type="pres">
      <dgm:prSet presAssocID="{290EFB02-6DC2-48DA-ADD7-16019037E0C5}" presName="tx1" presStyleLbl="revTx" presStyleIdx="4" presStyleCnt="5"/>
      <dgm:spPr/>
    </dgm:pt>
    <dgm:pt modelId="{F8A2DD4F-33CB-4D3D-92DB-B62CD35D3B2F}" type="pres">
      <dgm:prSet presAssocID="{290EFB02-6DC2-48DA-ADD7-16019037E0C5}" presName="vert1" presStyleCnt="0"/>
      <dgm:spPr/>
    </dgm:pt>
  </dgm:ptLst>
  <dgm:cxnLst>
    <dgm:cxn modelId="{BF006708-8E00-4E06-BA04-7E22DFCB4D03}" type="presOf" srcId="{90EBF006-CAF4-4637-9C9C-2D3D2D003D29}" destId="{8201DD2E-BB0C-417A-8A9E-46A8F72D687E}" srcOrd="0" destOrd="0" presId="urn:microsoft.com/office/officeart/2008/layout/LinedList"/>
    <dgm:cxn modelId="{A18E6E2D-857F-4BB5-9786-2D695CF862B3}" srcId="{90EBF006-CAF4-4637-9C9C-2D3D2D003D29}" destId="{EC700F8D-8B36-496E-A7BA-D806D5889803}" srcOrd="3" destOrd="0" parTransId="{164B2BFD-3D82-4952-BBD3-D9C6E7D67D04}" sibTransId="{9BFAADA4-1D9D-470E-B575-73E7281C1B6E}"/>
    <dgm:cxn modelId="{41320235-6D30-4E6C-B494-6EB492B1702E}" srcId="{90EBF006-CAF4-4637-9C9C-2D3D2D003D29}" destId="{5F17B06A-0B37-4C87-B05B-8AC0D32EC5E4}" srcOrd="0" destOrd="0" parTransId="{93ED150D-2C77-4AAF-812D-F5112BCC985C}" sibTransId="{5937962D-5B85-48DB-A73A-F25263C631F0}"/>
    <dgm:cxn modelId="{A433B453-862D-4CFC-9576-D2C202055152}" type="presOf" srcId="{E23F9DA8-02D5-4723-B66D-AF2747BE3745}" destId="{A8F593B1-1A50-4DE9-96E9-8314BD0E5194}" srcOrd="0" destOrd="0" presId="urn:microsoft.com/office/officeart/2008/layout/LinedList"/>
    <dgm:cxn modelId="{6FFD7793-B22A-4465-97C7-E614ACAC6FB7}" srcId="{90EBF006-CAF4-4637-9C9C-2D3D2D003D29}" destId="{290EFB02-6DC2-48DA-ADD7-16019037E0C5}" srcOrd="4" destOrd="0" parTransId="{ECC56D15-E21C-4A8C-90A6-355894D10DE5}" sibTransId="{E3E3C5DE-D288-495F-BCE0-06D9117CF33E}"/>
    <dgm:cxn modelId="{F91971BB-5461-4BB6-B807-918A8A7F5152}" type="presOf" srcId="{0849DAF8-83F2-4BBD-9821-F196C5819E9F}" destId="{004C48FF-BFDE-4DFA-B8EA-529D144AD1C6}" srcOrd="0" destOrd="0" presId="urn:microsoft.com/office/officeart/2008/layout/LinedList"/>
    <dgm:cxn modelId="{EEC162C9-44A6-4790-A113-0D83214F8680}" type="presOf" srcId="{EC700F8D-8B36-496E-A7BA-D806D5889803}" destId="{0D7337A7-E41F-4CBD-AF78-430EC7AFAA02}" srcOrd="0" destOrd="0" presId="urn:microsoft.com/office/officeart/2008/layout/LinedList"/>
    <dgm:cxn modelId="{3D5F51D7-6A6D-422B-8096-2D1980FC16A3}" srcId="{90EBF006-CAF4-4637-9C9C-2D3D2D003D29}" destId="{E23F9DA8-02D5-4723-B66D-AF2747BE3745}" srcOrd="2" destOrd="0" parTransId="{750CAA54-D893-4BF3-B23D-C0AA007DD876}" sibTransId="{C022A896-921B-4A0F-9FFE-83D35EE8EED1}"/>
    <dgm:cxn modelId="{B0D12ED9-9782-44A0-BB52-99BF1474B3C5}" type="presOf" srcId="{5F17B06A-0B37-4C87-B05B-8AC0D32EC5E4}" destId="{02183D86-7BDB-4CB2-A375-784642C1137C}" srcOrd="0" destOrd="0" presId="urn:microsoft.com/office/officeart/2008/layout/LinedList"/>
    <dgm:cxn modelId="{62A52DF2-F614-4F99-B474-FDA469327918}" type="presOf" srcId="{290EFB02-6DC2-48DA-ADD7-16019037E0C5}" destId="{1ECD76D4-4C56-4786-A67A-1CA8941DCE6C}" srcOrd="0" destOrd="0" presId="urn:microsoft.com/office/officeart/2008/layout/LinedList"/>
    <dgm:cxn modelId="{E85DAEF3-343C-4CFB-A123-CEA6432DEE4D}" srcId="{90EBF006-CAF4-4637-9C9C-2D3D2D003D29}" destId="{0849DAF8-83F2-4BBD-9821-F196C5819E9F}" srcOrd="1" destOrd="0" parTransId="{9AB2AB18-42BD-4F5A-B842-E5CD31127D2A}" sibTransId="{BF3F4DE1-6674-4C4B-9AEB-A9F3DC505DFE}"/>
    <dgm:cxn modelId="{75A20F40-9A0D-4DAB-AD72-0FFA28D5AE74}" type="presParOf" srcId="{8201DD2E-BB0C-417A-8A9E-46A8F72D687E}" destId="{590B2BFD-18FF-4945-9EE9-4FF159F85E3E}" srcOrd="0" destOrd="0" presId="urn:microsoft.com/office/officeart/2008/layout/LinedList"/>
    <dgm:cxn modelId="{CFA89448-0E9E-4A03-806E-DA28DDDA6130}" type="presParOf" srcId="{8201DD2E-BB0C-417A-8A9E-46A8F72D687E}" destId="{A8BB9AFA-DF1D-4853-B774-75C2EE2059F1}" srcOrd="1" destOrd="0" presId="urn:microsoft.com/office/officeart/2008/layout/LinedList"/>
    <dgm:cxn modelId="{CAAC7CF4-14D6-49A6-B3CA-0784C8CF8DFF}" type="presParOf" srcId="{A8BB9AFA-DF1D-4853-B774-75C2EE2059F1}" destId="{02183D86-7BDB-4CB2-A375-784642C1137C}" srcOrd="0" destOrd="0" presId="urn:microsoft.com/office/officeart/2008/layout/LinedList"/>
    <dgm:cxn modelId="{4D907613-139F-45F4-82AC-5B48B4D5ADE7}" type="presParOf" srcId="{A8BB9AFA-DF1D-4853-B774-75C2EE2059F1}" destId="{898C2394-DA0E-409A-B279-D2A210C66D77}" srcOrd="1" destOrd="0" presId="urn:microsoft.com/office/officeart/2008/layout/LinedList"/>
    <dgm:cxn modelId="{8EC84CE6-CBA0-4D97-9691-34CA19A934E0}" type="presParOf" srcId="{8201DD2E-BB0C-417A-8A9E-46A8F72D687E}" destId="{33D18B53-0521-42C6-A8AC-6932FE7EFA2C}" srcOrd="2" destOrd="0" presId="urn:microsoft.com/office/officeart/2008/layout/LinedList"/>
    <dgm:cxn modelId="{2838F477-8AD3-4E93-B659-16029A705522}" type="presParOf" srcId="{8201DD2E-BB0C-417A-8A9E-46A8F72D687E}" destId="{7230F900-A85E-4A2E-A257-C78A6F1393E3}" srcOrd="3" destOrd="0" presId="urn:microsoft.com/office/officeart/2008/layout/LinedList"/>
    <dgm:cxn modelId="{20FF4102-270F-4561-943E-BA16C6262701}" type="presParOf" srcId="{7230F900-A85E-4A2E-A257-C78A6F1393E3}" destId="{004C48FF-BFDE-4DFA-B8EA-529D144AD1C6}" srcOrd="0" destOrd="0" presId="urn:microsoft.com/office/officeart/2008/layout/LinedList"/>
    <dgm:cxn modelId="{70649FA9-67C3-41A7-B7F4-E9A1A0B30274}" type="presParOf" srcId="{7230F900-A85E-4A2E-A257-C78A6F1393E3}" destId="{7911CFEF-7C7F-4843-B5D2-403FE4A7AF28}" srcOrd="1" destOrd="0" presId="urn:microsoft.com/office/officeart/2008/layout/LinedList"/>
    <dgm:cxn modelId="{6DC93F33-51EE-48C1-A7B7-A6EB4B809D07}" type="presParOf" srcId="{8201DD2E-BB0C-417A-8A9E-46A8F72D687E}" destId="{55E8F681-5E34-4935-9FC8-5484152CE698}" srcOrd="4" destOrd="0" presId="urn:microsoft.com/office/officeart/2008/layout/LinedList"/>
    <dgm:cxn modelId="{D10362EC-5E60-446A-841F-9DF67CB2395E}" type="presParOf" srcId="{8201DD2E-BB0C-417A-8A9E-46A8F72D687E}" destId="{3526E5B1-80D9-4DD8-A12A-71BD84F52A75}" srcOrd="5" destOrd="0" presId="urn:microsoft.com/office/officeart/2008/layout/LinedList"/>
    <dgm:cxn modelId="{B43867AC-ABEA-490B-B266-EEFFEE8E21C7}" type="presParOf" srcId="{3526E5B1-80D9-4DD8-A12A-71BD84F52A75}" destId="{A8F593B1-1A50-4DE9-96E9-8314BD0E5194}" srcOrd="0" destOrd="0" presId="urn:microsoft.com/office/officeart/2008/layout/LinedList"/>
    <dgm:cxn modelId="{97B46BE6-3C8E-4169-A4FC-0508BC8FDA77}" type="presParOf" srcId="{3526E5B1-80D9-4DD8-A12A-71BD84F52A75}" destId="{CA0A40E0-0016-4503-8FBC-4A50F6CBC718}" srcOrd="1" destOrd="0" presId="urn:microsoft.com/office/officeart/2008/layout/LinedList"/>
    <dgm:cxn modelId="{CEBBE627-DC4E-409D-8101-F17BB48F4038}" type="presParOf" srcId="{8201DD2E-BB0C-417A-8A9E-46A8F72D687E}" destId="{7F800752-DBD2-4B53-B96C-58356683B203}" srcOrd="6" destOrd="0" presId="urn:microsoft.com/office/officeart/2008/layout/LinedList"/>
    <dgm:cxn modelId="{F9ED90D8-BA9A-4FB2-8B5C-A1B8FE3F4133}" type="presParOf" srcId="{8201DD2E-BB0C-417A-8A9E-46A8F72D687E}" destId="{C6F845A9-7C36-4826-8AF7-690242D6E06E}" srcOrd="7" destOrd="0" presId="urn:microsoft.com/office/officeart/2008/layout/LinedList"/>
    <dgm:cxn modelId="{5E6B2BD1-44E7-438E-881F-6138C4AFB1E7}" type="presParOf" srcId="{C6F845A9-7C36-4826-8AF7-690242D6E06E}" destId="{0D7337A7-E41F-4CBD-AF78-430EC7AFAA02}" srcOrd="0" destOrd="0" presId="urn:microsoft.com/office/officeart/2008/layout/LinedList"/>
    <dgm:cxn modelId="{65D682FE-E42A-422B-A43A-362061A6494E}" type="presParOf" srcId="{C6F845A9-7C36-4826-8AF7-690242D6E06E}" destId="{4780B2BF-38C1-41AF-9976-DD499392DFF9}" srcOrd="1" destOrd="0" presId="urn:microsoft.com/office/officeart/2008/layout/LinedList"/>
    <dgm:cxn modelId="{94B53D7E-88C2-4EFC-965B-FB9E65ABDBA9}" type="presParOf" srcId="{8201DD2E-BB0C-417A-8A9E-46A8F72D687E}" destId="{9485FC2E-DFCE-4A0B-BF34-20F994D04C74}" srcOrd="8" destOrd="0" presId="urn:microsoft.com/office/officeart/2008/layout/LinedList"/>
    <dgm:cxn modelId="{704364F2-6294-467D-BE93-A36CC50F9917}" type="presParOf" srcId="{8201DD2E-BB0C-417A-8A9E-46A8F72D687E}" destId="{A5694356-92A6-4159-8FCE-2AE1A5EB1A1D}" srcOrd="9" destOrd="0" presId="urn:microsoft.com/office/officeart/2008/layout/LinedList"/>
    <dgm:cxn modelId="{004AE338-6DB5-4C6B-AE14-D85173FA4077}" type="presParOf" srcId="{A5694356-92A6-4159-8FCE-2AE1A5EB1A1D}" destId="{1ECD76D4-4C56-4786-A67A-1CA8941DCE6C}" srcOrd="0" destOrd="0" presId="urn:microsoft.com/office/officeart/2008/layout/LinedList"/>
    <dgm:cxn modelId="{6374D302-1B72-4E93-A4FF-13EA789329E0}" type="presParOf" srcId="{A5694356-92A6-4159-8FCE-2AE1A5EB1A1D}" destId="{F8A2DD4F-33CB-4D3D-92DB-B62CD35D3B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2AA76F-1BE9-4D45-AEA5-ABA64E33DAE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FDD2687-69E6-4AE9-9913-96B1E0BA901B}">
      <dgm:prSet/>
      <dgm:spPr/>
      <dgm:t>
        <a:bodyPr/>
        <a:lstStyle/>
        <a:p>
          <a:r>
            <a:rPr lang="nl-NL"/>
            <a:t>Samen met skelet zorgt het voor je lichaamshouding</a:t>
          </a:r>
          <a:endParaRPr lang="en-US"/>
        </a:p>
      </dgm:t>
    </dgm:pt>
    <dgm:pt modelId="{AC0F2BF8-8435-4E38-AFCD-A29836A99F54}" type="parTrans" cxnId="{8DA89188-BEC1-4F5E-A029-CF510564A2A5}">
      <dgm:prSet/>
      <dgm:spPr/>
      <dgm:t>
        <a:bodyPr/>
        <a:lstStyle/>
        <a:p>
          <a:endParaRPr lang="en-US"/>
        </a:p>
      </dgm:t>
    </dgm:pt>
    <dgm:pt modelId="{B71F1D6B-FAE4-4D27-B889-5F243C3422EE}" type="sibTrans" cxnId="{8DA89188-BEC1-4F5E-A029-CF510564A2A5}">
      <dgm:prSet/>
      <dgm:spPr/>
      <dgm:t>
        <a:bodyPr/>
        <a:lstStyle/>
        <a:p>
          <a:endParaRPr lang="en-US"/>
        </a:p>
      </dgm:t>
    </dgm:pt>
    <dgm:pt modelId="{D629DF44-75B2-4235-9553-8B50283FC408}">
      <dgm:prSet/>
      <dgm:spPr/>
      <dgm:t>
        <a:bodyPr/>
        <a:lstStyle/>
        <a:p>
          <a:r>
            <a:rPr lang="nl-NL"/>
            <a:t>Bewegen en voortbewegen</a:t>
          </a:r>
          <a:endParaRPr lang="en-US"/>
        </a:p>
      </dgm:t>
    </dgm:pt>
    <dgm:pt modelId="{F90BC62E-0540-4BC1-8AE0-CCEF05FB7A98}" type="parTrans" cxnId="{E32D4228-8925-4B06-9F85-6B681B1A2A6E}">
      <dgm:prSet/>
      <dgm:spPr/>
      <dgm:t>
        <a:bodyPr/>
        <a:lstStyle/>
        <a:p>
          <a:endParaRPr lang="en-US"/>
        </a:p>
      </dgm:t>
    </dgm:pt>
    <dgm:pt modelId="{3E88682B-74B0-4A77-9BFB-46B09A61D8F2}" type="sibTrans" cxnId="{E32D4228-8925-4B06-9F85-6B681B1A2A6E}">
      <dgm:prSet/>
      <dgm:spPr/>
      <dgm:t>
        <a:bodyPr/>
        <a:lstStyle/>
        <a:p>
          <a:endParaRPr lang="en-US"/>
        </a:p>
      </dgm:t>
    </dgm:pt>
    <dgm:pt modelId="{8B622B9F-41BF-435F-8551-84F16F23A98C}">
      <dgm:prSet/>
      <dgm:spPr/>
      <dgm:t>
        <a:bodyPr/>
        <a:lstStyle/>
        <a:p>
          <a:r>
            <a:rPr lang="nl-NL"/>
            <a:t>Bescherming van de organen</a:t>
          </a:r>
          <a:endParaRPr lang="en-US"/>
        </a:p>
      </dgm:t>
    </dgm:pt>
    <dgm:pt modelId="{B88739F7-A223-4C5F-BDF0-AC60466AE077}" type="parTrans" cxnId="{59933F47-ECCC-46EE-B368-32C0CB0D9EEB}">
      <dgm:prSet/>
      <dgm:spPr/>
      <dgm:t>
        <a:bodyPr/>
        <a:lstStyle/>
        <a:p>
          <a:endParaRPr lang="en-US"/>
        </a:p>
      </dgm:t>
    </dgm:pt>
    <dgm:pt modelId="{64135582-C06B-41B3-BFE1-5DD3CC2D8BA3}" type="sibTrans" cxnId="{59933F47-ECCC-46EE-B368-32C0CB0D9EEB}">
      <dgm:prSet/>
      <dgm:spPr/>
      <dgm:t>
        <a:bodyPr/>
        <a:lstStyle/>
        <a:p>
          <a:endParaRPr lang="en-US"/>
        </a:p>
      </dgm:t>
    </dgm:pt>
    <dgm:pt modelId="{1BB8956E-DC34-4C27-B7A7-EBDF48153341}">
      <dgm:prSet/>
      <dgm:spPr/>
      <dgm:t>
        <a:bodyPr/>
        <a:lstStyle/>
        <a:p>
          <a:r>
            <a:rPr lang="nl-NL"/>
            <a:t>temperatuurregeling</a:t>
          </a:r>
          <a:endParaRPr lang="en-US"/>
        </a:p>
      </dgm:t>
    </dgm:pt>
    <dgm:pt modelId="{CAAF436C-B97A-480D-89F4-C133281DEE52}" type="parTrans" cxnId="{83957D63-F8D8-4B61-9B8A-8F43D5CA6A07}">
      <dgm:prSet/>
      <dgm:spPr/>
      <dgm:t>
        <a:bodyPr/>
        <a:lstStyle/>
        <a:p>
          <a:endParaRPr lang="en-US"/>
        </a:p>
      </dgm:t>
    </dgm:pt>
    <dgm:pt modelId="{A9662491-7DAC-4E35-8CEA-CC54A2A33F88}" type="sibTrans" cxnId="{83957D63-F8D8-4B61-9B8A-8F43D5CA6A07}">
      <dgm:prSet/>
      <dgm:spPr/>
      <dgm:t>
        <a:bodyPr/>
        <a:lstStyle/>
        <a:p>
          <a:endParaRPr lang="en-US"/>
        </a:p>
      </dgm:t>
    </dgm:pt>
    <dgm:pt modelId="{F4143E5F-8EA3-46A9-A132-69A034EF1DE2}" type="pres">
      <dgm:prSet presAssocID="{C22AA76F-1BE9-4D45-AEA5-ABA64E33DAE7}" presName="vert0" presStyleCnt="0">
        <dgm:presLayoutVars>
          <dgm:dir/>
          <dgm:animOne val="branch"/>
          <dgm:animLvl val="lvl"/>
        </dgm:presLayoutVars>
      </dgm:prSet>
      <dgm:spPr/>
    </dgm:pt>
    <dgm:pt modelId="{48450072-50BA-419A-A870-387463747F60}" type="pres">
      <dgm:prSet presAssocID="{CFDD2687-69E6-4AE9-9913-96B1E0BA901B}" presName="thickLine" presStyleLbl="alignNode1" presStyleIdx="0" presStyleCnt="4"/>
      <dgm:spPr/>
    </dgm:pt>
    <dgm:pt modelId="{95450359-F9E6-468F-A8F7-4F11C767F595}" type="pres">
      <dgm:prSet presAssocID="{CFDD2687-69E6-4AE9-9913-96B1E0BA901B}" presName="horz1" presStyleCnt="0"/>
      <dgm:spPr/>
    </dgm:pt>
    <dgm:pt modelId="{93DA95B0-E354-4DC9-A09B-E6517CA822AF}" type="pres">
      <dgm:prSet presAssocID="{CFDD2687-69E6-4AE9-9913-96B1E0BA901B}" presName="tx1" presStyleLbl="revTx" presStyleIdx="0" presStyleCnt="4"/>
      <dgm:spPr/>
    </dgm:pt>
    <dgm:pt modelId="{E7FFB23C-620E-466C-BC30-1C27046B3160}" type="pres">
      <dgm:prSet presAssocID="{CFDD2687-69E6-4AE9-9913-96B1E0BA901B}" presName="vert1" presStyleCnt="0"/>
      <dgm:spPr/>
    </dgm:pt>
    <dgm:pt modelId="{34A88B05-129B-4AF6-BC5E-77E224B2598A}" type="pres">
      <dgm:prSet presAssocID="{D629DF44-75B2-4235-9553-8B50283FC408}" presName="thickLine" presStyleLbl="alignNode1" presStyleIdx="1" presStyleCnt="4"/>
      <dgm:spPr/>
    </dgm:pt>
    <dgm:pt modelId="{F43F92DD-555A-46DA-8DED-6F12D708FDC8}" type="pres">
      <dgm:prSet presAssocID="{D629DF44-75B2-4235-9553-8B50283FC408}" presName="horz1" presStyleCnt="0"/>
      <dgm:spPr/>
    </dgm:pt>
    <dgm:pt modelId="{A92F1846-820C-41A6-9524-C5FD3B4853C4}" type="pres">
      <dgm:prSet presAssocID="{D629DF44-75B2-4235-9553-8B50283FC408}" presName="tx1" presStyleLbl="revTx" presStyleIdx="1" presStyleCnt="4"/>
      <dgm:spPr/>
    </dgm:pt>
    <dgm:pt modelId="{DEEB10A9-2B19-42C5-A23A-3F973A609059}" type="pres">
      <dgm:prSet presAssocID="{D629DF44-75B2-4235-9553-8B50283FC408}" presName="vert1" presStyleCnt="0"/>
      <dgm:spPr/>
    </dgm:pt>
    <dgm:pt modelId="{F2253410-D2EB-47B6-A0F9-3DE7FE0FBEDC}" type="pres">
      <dgm:prSet presAssocID="{8B622B9F-41BF-435F-8551-84F16F23A98C}" presName="thickLine" presStyleLbl="alignNode1" presStyleIdx="2" presStyleCnt="4"/>
      <dgm:spPr/>
    </dgm:pt>
    <dgm:pt modelId="{4D6398A4-0D63-40AC-B48E-8A7ECF2197A8}" type="pres">
      <dgm:prSet presAssocID="{8B622B9F-41BF-435F-8551-84F16F23A98C}" presName="horz1" presStyleCnt="0"/>
      <dgm:spPr/>
    </dgm:pt>
    <dgm:pt modelId="{8ADE445E-8CCD-44ED-BA93-17659524F965}" type="pres">
      <dgm:prSet presAssocID="{8B622B9F-41BF-435F-8551-84F16F23A98C}" presName="tx1" presStyleLbl="revTx" presStyleIdx="2" presStyleCnt="4"/>
      <dgm:spPr/>
    </dgm:pt>
    <dgm:pt modelId="{6AA292AF-BD63-40E3-AD47-927AAACF9437}" type="pres">
      <dgm:prSet presAssocID="{8B622B9F-41BF-435F-8551-84F16F23A98C}" presName="vert1" presStyleCnt="0"/>
      <dgm:spPr/>
    </dgm:pt>
    <dgm:pt modelId="{7449C877-B4BC-4B47-BE62-4FD33DB56D1C}" type="pres">
      <dgm:prSet presAssocID="{1BB8956E-DC34-4C27-B7A7-EBDF48153341}" presName="thickLine" presStyleLbl="alignNode1" presStyleIdx="3" presStyleCnt="4"/>
      <dgm:spPr/>
    </dgm:pt>
    <dgm:pt modelId="{31A1F647-F1A0-4562-BF29-826737C4E6D5}" type="pres">
      <dgm:prSet presAssocID="{1BB8956E-DC34-4C27-B7A7-EBDF48153341}" presName="horz1" presStyleCnt="0"/>
      <dgm:spPr/>
    </dgm:pt>
    <dgm:pt modelId="{BE45FFB3-CA5F-401A-8798-D955632FBB56}" type="pres">
      <dgm:prSet presAssocID="{1BB8956E-DC34-4C27-B7A7-EBDF48153341}" presName="tx1" presStyleLbl="revTx" presStyleIdx="3" presStyleCnt="4"/>
      <dgm:spPr/>
    </dgm:pt>
    <dgm:pt modelId="{5BA798C5-A110-4346-B755-55959ADADF2A}" type="pres">
      <dgm:prSet presAssocID="{1BB8956E-DC34-4C27-B7A7-EBDF48153341}" presName="vert1" presStyleCnt="0"/>
      <dgm:spPr/>
    </dgm:pt>
  </dgm:ptLst>
  <dgm:cxnLst>
    <dgm:cxn modelId="{EC199B12-1BD4-4CB5-9CDD-AC0C8B68D8BC}" type="presOf" srcId="{1BB8956E-DC34-4C27-B7A7-EBDF48153341}" destId="{BE45FFB3-CA5F-401A-8798-D955632FBB56}" srcOrd="0" destOrd="0" presId="urn:microsoft.com/office/officeart/2008/layout/LinedList"/>
    <dgm:cxn modelId="{B9946C23-929E-40BD-9133-26113AC33E86}" type="presOf" srcId="{8B622B9F-41BF-435F-8551-84F16F23A98C}" destId="{8ADE445E-8CCD-44ED-BA93-17659524F965}" srcOrd="0" destOrd="0" presId="urn:microsoft.com/office/officeart/2008/layout/LinedList"/>
    <dgm:cxn modelId="{E32D4228-8925-4B06-9F85-6B681B1A2A6E}" srcId="{C22AA76F-1BE9-4D45-AEA5-ABA64E33DAE7}" destId="{D629DF44-75B2-4235-9553-8B50283FC408}" srcOrd="1" destOrd="0" parTransId="{F90BC62E-0540-4BC1-8AE0-CCEF05FB7A98}" sibTransId="{3E88682B-74B0-4A77-9BFB-46B09A61D8F2}"/>
    <dgm:cxn modelId="{D5CD9735-E43A-40D3-A20B-B764CCBC3952}" type="presOf" srcId="{CFDD2687-69E6-4AE9-9913-96B1E0BA901B}" destId="{93DA95B0-E354-4DC9-A09B-E6517CA822AF}" srcOrd="0" destOrd="0" presId="urn:microsoft.com/office/officeart/2008/layout/LinedList"/>
    <dgm:cxn modelId="{83957D63-F8D8-4B61-9B8A-8F43D5CA6A07}" srcId="{C22AA76F-1BE9-4D45-AEA5-ABA64E33DAE7}" destId="{1BB8956E-DC34-4C27-B7A7-EBDF48153341}" srcOrd="3" destOrd="0" parTransId="{CAAF436C-B97A-480D-89F4-C133281DEE52}" sibTransId="{A9662491-7DAC-4E35-8CEA-CC54A2A33F88}"/>
    <dgm:cxn modelId="{59933F47-ECCC-46EE-B368-32C0CB0D9EEB}" srcId="{C22AA76F-1BE9-4D45-AEA5-ABA64E33DAE7}" destId="{8B622B9F-41BF-435F-8551-84F16F23A98C}" srcOrd="2" destOrd="0" parTransId="{B88739F7-A223-4C5F-BDF0-AC60466AE077}" sibTransId="{64135582-C06B-41B3-BFE1-5DD3CC2D8BA3}"/>
    <dgm:cxn modelId="{41575047-4E71-4136-9632-44E6F31D9A19}" type="presOf" srcId="{D629DF44-75B2-4235-9553-8B50283FC408}" destId="{A92F1846-820C-41A6-9524-C5FD3B4853C4}" srcOrd="0" destOrd="0" presId="urn:microsoft.com/office/officeart/2008/layout/LinedList"/>
    <dgm:cxn modelId="{8DA89188-BEC1-4F5E-A029-CF510564A2A5}" srcId="{C22AA76F-1BE9-4D45-AEA5-ABA64E33DAE7}" destId="{CFDD2687-69E6-4AE9-9913-96B1E0BA901B}" srcOrd="0" destOrd="0" parTransId="{AC0F2BF8-8435-4E38-AFCD-A29836A99F54}" sibTransId="{B71F1D6B-FAE4-4D27-B889-5F243C3422EE}"/>
    <dgm:cxn modelId="{C076CDDD-393A-4E65-9B66-79229F9E1A76}" type="presOf" srcId="{C22AA76F-1BE9-4D45-AEA5-ABA64E33DAE7}" destId="{F4143E5F-8EA3-46A9-A132-69A034EF1DE2}" srcOrd="0" destOrd="0" presId="urn:microsoft.com/office/officeart/2008/layout/LinedList"/>
    <dgm:cxn modelId="{C170F6D0-2C71-480A-A8E1-DD73E832826B}" type="presParOf" srcId="{F4143E5F-8EA3-46A9-A132-69A034EF1DE2}" destId="{48450072-50BA-419A-A870-387463747F60}" srcOrd="0" destOrd="0" presId="urn:microsoft.com/office/officeart/2008/layout/LinedList"/>
    <dgm:cxn modelId="{6F318FF4-6B9E-465D-BA87-51C5B55726D2}" type="presParOf" srcId="{F4143E5F-8EA3-46A9-A132-69A034EF1DE2}" destId="{95450359-F9E6-468F-A8F7-4F11C767F595}" srcOrd="1" destOrd="0" presId="urn:microsoft.com/office/officeart/2008/layout/LinedList"/>
    <dgm:cxn modelId="{0C100EB3-E32C-4005-9D82-8073197A427C}" type="presParOf" srcId="{95450359-F9E6-468F-A8F7-4F11C767F595}" destId="{93DA95B0-E354-4DC9-A09B-E6517CA822AF}" srcOrd="0" destOrd="0" presId="urn:microsoft.com/office/officeart/2008/layout/LinedList"/>
    <dgm:cxn modelId="{E33E3F65-13A3-41B9-9D7B-69DD031EF1B6}" type="presParOf" srcId="{95450359-F9E6-468F-A8F7-4F11C767F595}" destId="{E7FFB23C-620E-466C-BC30-1C27046B3160}" srcOrd="1" destOrd="0" presId="urn:microsoft.com/office/officeart/2008/layout/LinedList"/>
    <dgm:cxn modelId="{944094BA-44AB-4853-8C23-D10B6A8F70E8}" type="presParOf" srcId="{F4143E5F-8EA3-46A9-A132-69A034EF1DE2}" destId="{34A88B05-129B-4AF6-BC5E-77E224B2598A}" srcOrd="2" destOrd="0" presId="urn:microsoft.com/office/officeart/2008/layout/LinedList"/>
    <dgm:cxn modelId="{231C94F8-9481-4FE6-924F-0B40168D104D}" type="presParOf" srcId="{F4143E5F-8EA3-46A9-A132-69A034EF1DE2}" destId="{F43F92DD-555A-46DA-8DED-6F12D708FDC8}" srcOrd="3" destOrd="0" presId="urn:microsoft.com/office/officeart/2008/layout/LinedList"/>
    <dgm:cxn modelId="{71641155-E5F5-45EA-A301-5893E5B829DD}" type="presParOf" srcId="{F43F92DD-555A-46DA-8DED-6F12D708FDC8}" destId="{A92F1846-820C-41A6-9524-C5FD3B4853C4}" srcOrd="0" destOrd="0" presId="urn:microsoft.com/office/officeart/2008/layout/LinedList"/>
    <dgm:cxn modelId="{8F6A1FE6-9BF7-4844-982A-D6535BD33FBA}" type="presParOf" srcId="{F43F92DD-555A-46DA-8DED-6F12D708FDC8}" destId="{DEEB10A9-2B19-42C5-A23A-3F973A609059}" srcOrd="1" destOrd="0" presId="urn:microsoft.com/office/officeart/2008/layout/LinedList"/>
    <dgm:cxn modelId="{9D23162D-F985-4B07-8F95-57520607975F}" type="presParOf" srcId="{F4143E5F-8EA3-46A9-A132-69A034EF1DE2}" destId="{F2253410-D2EB-47B6-A0F9-3DE7FE0FBEDC}" srcOrd="4" destOrd="0" presId="urn:microsoft.com/office/officeart/2008/layout/LinedList"/>
    <dgm:cxn modelId="{B8786CBD-A1F3-447F-89A7-17099C80566D}" type="presParOf" srcId="{F4143E5F-8EA3-46A9-A132-69A034EF1DE2}" destId="{4D6398A4-0D63-40AC-B48E-8A7ECF2197A8}" srcOrd="5" destOrd="0" presId="urn:microsoft.com/office/officeart/2008/layout/LinedList"/>
    <dgm:cxn modelId="{BBE73B16-6642-4C1A-AB62-90E43FD1E556}" type="presParOf" srcId="{4D6398A4-0D63-40AC-B48E-8A7ECF2197A8}" destId="{8ADE445E-8CCD-44ED-BA93-17659524F965}" srcOrd="0" destOrd="0" presId="urn:microsoft.com/office/officeart/2008/layout/LinedList"/>
    <dgm:cxn modelId="{5B2CB123-3876-4A15-BD5D-AE034E99DB85}" type="presParOf" srcId="{4D6398A4-0D63-40AC-B48E-8A7ECF2197A8}" destId="{6AA292AF-BD63-40E3-AD47-927AAACF9437}" srcOrd="1" destOrd="0" presId="urn:microsoft.com/office/officeart/2008/layout/LinedList"/>
    <dgm:cxn modelId="{A35427AD-244E-46DF-8A78-6BCE77C5CF63}" type="presParOf" srcId="{F4143E5F-8EA3-46A9-A132-69A034EF1DE2}" destId="{7449C877-B4BC-4B47-BE62-4FD33DB56D1C}" srcOrd="6" destOrd="0" presId="urn:microsoft.com/office/officeart/2008/layout/LinedList"/>
    <dgm:cxn modelId="{2E234251-F0D9-425A-9DE4-574FAB39FE3E}" type="presParOf" srcId="{F4143E5F-8EA3-46A9-A132-69A034EF1DE2}" destId="{31A1F647-F1A0-4562-BF29-826737C4E6D5}" srcOrd="7" destOrd="0" presId="urn:microsoft.com/office/officeart/2008/layout/LinedList"/>
    <dgm:cxn modelId="{ED067655-FC40-4F33-B5A2-D46A1D9A8757}" type="presParOf" srcId="{31A1F647-F1A0-4562-BF29-826737C4E6D5}" destId="{BE45FFB3-CA5F-401A-8798-D955632FBB56}" srcOrd="0" destOrd="0" presId="urn:microsoft.com/office/officeart/2008/layout/LinedList"/>
    <dgm:cxn modelId="{AEDE02B0-F190-4059-8717-8E454BF78399}" type="presParOf" srcId="{31A1F647-F1A0-4562-BF29-826737C4E6D5}" destId="{5BA798C5-A110-4346-B755-55959ADADF2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64BE5-36C1-4B51-8B66-54135C02D77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Bouw en functie van het bewegingsstelsel</a:t>
          </a:r>
          <a:endParaRPr lang="en-US" sz="3400" kern="1200"/>
        </a:p>
      </dsp:txBody>
      <dsp:txXfrm>
        <a:off x="0" y="39687"/>
        <a:ext cx="3286125" cy="1971675"/>
      </dsp:txXfrm>
    </dsp:sp>
    <dsp:sp modelId="{B0F9A8F3-12D8-4372-A97E-0EFA6B0BAE2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Lage rugklachten en ongevallen</a:t>
          </a:r>
          <a:endParaRPr lang="en-US" sz="3400" kern="1200"/>
        </a:p>
      </dsp:txBody>
      <dsp:txXfrm>
        <a:off x="3614737" y="39687"/>
        <a:ext cx="3286125" cy="1971675"/>
      </dsp:txXfrm>
    </dsp:sp>
    <dsp:sp modelId="{5E442D61-456F-4C20-A1B3-3893F9C27017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Reumatische aandoeningen</a:t>
          </a:r>
          <a:endParaRPr lang="en-US" sz="3400" kern="1200"/>
        </a:p>
      </dsp:txBody>
      <dsp:txXfrm>
        <a:off x="7229475" y="39687"/>
        <a:ext cx="3286125" cy="1971675"/>
      </dsp:txXfrm>
    </dsp:sp>
    <dsp:sp modelId="{85689CA3-F1AC-4485-8EB8-E351D0FC6CD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Aangeboren afwijkingen</a:t>
          </a:r>
          <a:endParaRPr lang="en-US" sz="3400" kern="1200"/>
        </a:p>
      </dsp:txBody>
      <dsp:txXfrm>
        <a:off x="0" y="2339975"/>
        <a:ext cx="3286125" cy="1971675"/>
      </dsp:txXfrm>
    </dsp:sp>
    <dsp:sp modelId="{07026FAB-C4C2-4E07-A876-842790D8215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Motoriek en groei</a:t>
          </a:r>
          <a:endParaRPr lang="en-US" sz="3400" kern="1200"/>
        </a:p>
      </dsp:txBody>
      <dsp:txXfrm>
        <a:off x="3614737" y="2339975"/>
        <a:ext cx="3286125" cy="1971675"/>
      </dsp:txXfrm>
    </dsp:sp>
    <dsp:sp modelId="{509A8CC3-FFEF-4D3E-BE52-EDAA2ABA0B3D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Onderzoeken en behandeling</a:t>
          </a:r>
          <a:endParaRPr lang="en-US" sz="3400" kern="1200"/>
        </a:p>
      </dsp:txBody>
      <dsp:txXfrm>
        <a:off x="7229475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3F2E-D776-4BED-847E-776A87B57F36}">
      <dsp:nvSpPr>
        <dsp:cNvPr id="0" name=""/>
        <dsp:cNvSpPr/>
      </dsp:nvSpPr>
      <dsp:spPr>
        <a:xfrm>
          <a:off x="0" y="38484"/>
          <a:ext cx="105156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Herhaling bouw en werking luchtwegen</a:t>
          </a:r>
          <a:endParaRPr lang="en-US" sz="2700" kern="1200"/>
        </a:p>
      </dsp:txBody>
      <dsp:txXfrm>
        <a:off x="31613" y="70097"/>
        <a:ext cx="10452374" cy="584369"/>
      </dsp:txXfrm>
    </dsp:sp>
    <dsp:sp modelId="{6B9646B1-645B-4911-8FF0-1E99A8540FF6}">
      <dsp:nvSpPr>
        <dsp:cNvPr id="0" name=""/>
        <dsp:cNvSpPr/>
      </dsp:nvSpPr>
      <dsp:spPr>
        <a:xfrm>
          <a:off x="0" y="763839"/>
          <a:ext cx="10515600" cy="647595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Infectie: TBC en pneumonie</a:t>
          </a:r>
          <a:endParaRPr lang="en-US" sz="2700" kern="1200"/>
        </a:p>
      </dsp:txBody>
      <dsp:txXfrm>
        <a:off x="31613" y="795452"/>
        <a:ext cx="10452374" cy="584369"/>
      </dsp:txXfrm>
    </dsp:sp>
    <dsp:sp modelId="{DFCCB678-AC78-4ECD-BE6D-FD92F09FA17D}">
      <dsp:nvSpPr>
        <dsp:cNvPr id="0" name=""/>
        <dsp:cNvSpPr/>
      </dsp:nvSpPr>
      <dsp:spPr>
        <a:xfrm>
          <a:off x="0" y="1489194"/>
          <a:ext cx="10515600" cy="647595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Bronchuscarcinoom</a:t>
          </a:r>
          <a:endParaRPr lang="en-US" sz="2700" kern="1200"/>
        </a:p>
      </dsp:txBody>
      <dsp:txXfrm>
        <a:off x="31613" y="1520807"/>
        <a:ext cx="10452374" cy="584369"/>
      </dsp:txXfrm>
    </dsp:sp>
    <dsp:sp modelId="{211DED59-2191-456D-82F7-70C8CFC660C8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COPD/Astma</a:t>
          </a:r>
          <a:endParaRPr lang="en-US" sz="2700" kern="1200"/>
        </a:p>
      </dsp:txBody>
      <dsp:txXfrm>
        <a:off x="31613" y="2246162"/>
        <a:ext cx="10452374" cy="584369"/>
      </dsp:txXfrm>
    </dsp:sp>
    <dsp:sp modelId="{8C09E29F-1585-4D67-B85E-6070AC81EC6D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Onderzoeken polikliniek longziekten</a:t>
          </a:r>
          <a:endParaRPr lang="en-US" sz="2700" kern="1200"/>
        </a:p>
      </dsp:txBody>
      <dsp:txXfrm>
        <a:off x="31613" y="2971517"/>
        <a:ext cx="10452374" cy="584369"/>
      </dsp:txXfrm>
    </dsp:sp>
    <dsp:sp modelId="{2244914E-D5AD-43D0-817E-0FEE843C5AE2}">
      <dsp:nvSpPr>
        <dsp:cNvPr id="0" name=""/>
        <dsp:cNvSpPr/>
      </dsp:nvSpPr>
      <dsp:spPr>
        <a:xfrm>
          <a:off x="0" y="3665259"/>
          <a:ext cx="10515600" cy="64759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/>
            <a:t>Medische terminologie</a:t>
          </a:r>
          <a:endParaRPr lang="en-US" sz="2700" kern="1200"/>
        </a:p>
      </dsp:txBody>
      <dsp:txXfrm>
        <a:off x="31613" y="3696872"/>
        <a:ext cx="1045237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88625-100F-4B2C-8403-CF415E700175}">
      <dsp:nvSpPr>
        <dsp:cNvPr id="0" name=""/>
        <dsp:cNvSpPr/>
      </dsp:nvSpPr>
      <dsp:spPr>
        <a:xfrm>
          <a:off x="0" y="0"/>
          <a:ext cx="7171501" cy="49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Kraakbeen: - Glasachtig (hyalien)</a:t>
          </a:r>
          <a:endParaRPr lang="en-US" sz="1900" kern="1200"/>
        </a:p>
      </dsp:txBody>
      <dsp:txXfrm>
        <a:off x="14477" y="14477"/>
        <a:ext cx="6596358" cy="465335"/>
      </dsp:txXfrm>
    </dsp:sp>
    <dsp:sp modelId="{4867DE4B-81FD-4716-8045-F253A917941B}">
      <dsp:nvSpPr>
        <dsp:cNvPr id="0" name=""/>
        <dsp:cNvSpPr/>
      </dsp:nvSpPr>
      <dsp:spPr>
        <a:xfrm>
          <a:off x="600613" y="584159"/>
          <a:ext cx="7171501" cy="49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- Elastisch</a:t>
          </a:r>
          <a:endParaRPr lang="en-US" sz="1900" kern="1200"/>
        </a:p>
      </dsp:txBody>
      <dsp:txXfrm>
        <a:off x="615090" y="598636"/>
        <a:ext cx="6220646" cy="465335"/>
      </dsp:txXfrm>
    </dsp:sp>
    <dsp:sp modelId="{BBEA0321-F5C2-4C2B-A658-56467F3149A9}">
      <dsp:nvSpPr>
        <dsp:cNvPr id="0" name=""/>
        <dsp:cNvSpPr/>
      </dsp:nvSpPr>
      <dsp:spPr>
        <a:xfrm>
          <a:off x="1192262" y="1168319"/>
          <a:ext cx="7171501" cy="49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- Vezelig</a:t>
          </a:r>
          <a:endParaRPr lang="en-US" sz="1900" kern="1200"/>
        </a:p>
      </dsp:txBody>
      <dsp:txXfrm>
        <a:off x="1206739" y="1182796"/>
        <a:ext cx="6229610" cy="465335"/>
      </dsp:txXfrm>
    </dsp:sp>
    <dsp:sp modelId="{8B898CE2-C9CE-46D9-BFD4-889CA3A8F7F8}">
      <dsp:nvSpPr>
        <dsp:cNvPr id="0" name=""/>
        <dsp:cNvSpPr/>
      </dsp:nvSpPr>
      <dsp:spPr>
        <a:xfrm>
          <a:off x="1792875" y="1752479"/>
          <a:ext cx="7171501" cy="49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Kraakbeencellen liggen in groepjes ingekapseld in tussenstof</a:t>
          </a:r>
          <a:endParaRPr lang="en-US" sz="1900" kern="1200"/>
        </a:p>
      </dsp:txBody>
      <dsp:txXfrm>
        <a:off x="1807352" y="1766956"/>
        <a:ext cx="6220646" cy="465335"/>
      </dsp:txXfrm>
    </dsp:sp>
    <dsp:sp modelId="{F34635C4-3692-467F-96DF-9075E4836E61}">
      <dsp:nvSpPr>
        <dsp:cNvPr id="0" name=""/>
        <dsp:cNvSpPr/>
      </dsp:nvSpPr>
      <dsp:spPr>
        <a:xfrm>
          <a:off x="6850213" y="378580"/>
          <a:ext cx="321287" cy="321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922503" y="378580"/>
        <a:ext cx="176707" cy="241768"/>
      </dsp:txXfrm>
    </dsp:sp>
    <dsp:sp modelId="{77E82B6F-EF9D-49C6-BC92-202C9A707974}">
      <dsp:nvSpPr>
        <dsp:cNvPr id="0" name=""/>
        <dsp:cNvSpPr/>
      </dsp:nvSpPr>
      <dsp:spPr>
        <a:xfrm>
          <a:off x="7450826" y="962740"/>
          <a:ext cx="321287" cy="321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523116" y="962740"/>
        <a:ext cx="176707" cy="241768"/>
      </dsp:txXfrm>
    </dsp:sp>
    <dsp:sp modelId="{0F3C14D4-C024-4878-B7EA-3B99C03CE4BF}">
      <dsp:nvSpPr>
        <dsp:cNvPr id="0" name=""/>
        <dsp:cNvSpPr/>
      </dsp:nvSpPr>
      <dsp:spPr>
        <a:xfrm>
          <a:off x="8042475" y="1546900"/>
          <a:ext cx="321287" cy="3212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114765" y="1546900"/>
        <a:ext cx="176707" cy="241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B2BFD-18FF-4945-9EE9-4FF159F85E3E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83D86-7BDB-4CB2-A375-784642C1137C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Geeft steun en vorm aan jouw lichaam</a:t>
          </a:r>
          <a:endParaRPr lang="en-US" sz="3100" kern="1200"/>
        </a:p>
      </dsp:txBody>
      <dsp:txXfrm>
        <a:off x="0" y="623"/>
        <a:ext cx="6492875" cy="1020830"/>
      </dsp:txXfrm>
    </dsp:sp>
    <dsp:sp modelId="{33D18B53-0521-42C6-A8AC-6932FE7EFA2C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C48FF-BFDE-4DFA-B8EA-529D144AD1C6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Bescherming van de organen</a:t>
          </a:r>
          <a:endParaRPr lang="en-US" sz="3100" kern="1200"/>
        </a:p>
      </dsp:txBody>
      <dsp:txXfrm>
        <a:off x="0" y="1021453"/>
        <a:ext cx="6492875" cy="1020830"/>
      </dsp:txXfrm>
    </dsp:sp>
    <dsp:sp modelId="{55E8F681-5E34-4935-9FC8-5484152CE698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93B1-1A50-4DE9-96E9-8314BD0E5194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Aanhechtingsplaats voor spieren</a:t>
          </a:r>
          <a:endParaRPr lang="en-US" sz="3100" kern="1200"/>
        </a:p>
      </dsp:txBody>
      <dsp:txXfrm>
        <a:off x="0" y="2042284"/>
        <a:ext cx="6492875" cy="1020830"/>
      </dsp:txXfrm>
    </dsp:sp>
    <dsp:sp modelId="{7F800752-DBD2-4B53-B96C-58356683B203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337A7-E41F-4CBD-AF78-430EC7AFAA02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Samen met spieren beweging</a:t>
          </a:r>
          <a:endParaRPr lang="en-US" sz="3100" kern="1200"/>
        </a:p>
      </dsp:txBody>
      <dsp:txXfrm>
        <a:off x="0" y="3063115"/>
        <a:ext cx="6492875" cy="1020830"/>
      </dsp:txXfrm>
    </dsp:sp>
    <dsp:sp modelId="{9485FC2E-DFCE-4A0B-BF34-20F994D04C74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D76D4-4C56-4786-A67A-1CA8941DCE6C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Vorming van rode bloedcellen</a:t>
          </a:r>
          <a:endParaRPr lang="en-US" sz="3100" kern="1200"/>
        </a:p>
      </dsp:txBody>
      <dsp:txXfrm>
        <a:off x="0" y="4083946"/>
        <a:ext cx="6492875" cy="1020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50072-50BA-419A-A870-387463747F60}">
      <dsp:nvSpPr>
        <dsp:cNvPr id="0" name=""/>
        <dsp:cNvSpPr/>
      </dsp:nvSpPr>
      <dsp:spPr>
        <a:xfrm>
          <a:off x="0" y="0"/>
          <a:ext cx="94655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A95B0-E354-4DC9-A09B-E6517CA822AF}">
      <dsp:nvSpPr>
        <dsp:cNvPr id="0" name=""/>
        <dsp:cNvSpPr/>
      </dsp:nvSpPr>
      <dsp:spPr>
        <a:xfrm>
          <a:off x="0" y="0"/>
          <a:ext cx="9465564" cy="8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Samen met skelet zorgt het voor je lichaamshouding</a:t>
          </a:r>
          <a:endParaRPr lang="en-US" sz="3400" kern="1200"/>
        </a:p>
      </dsp:txBody>
      <dsp:txXfrm>
        <a:off x="0" y="0"/>
        <a:ext cx="9465564" cy="850242"/>
      </dsp:txXfrm>
    </dsp:sp>
    <dsp:sp modelId="{34A88B05-129B-4AF6-BC5E-77E224B2598A}">
      <dsp:nvSpPr>
        <dsp:cNvPr id="0" name=""/>
        <dsp:cNvSpPr/>
      </dsp:nvSpPr>
      <dsp:spPr>
        <a:xfrm>
          <a:off x="0" y="850242"/>
          <a:ext cx="94655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F1846-820C-41A6-9524-C5FD3B4853C4}">
      <dsp:nvSpPr>
        <dsp:cNvPr id="0" name=""/>
        <dsp:cNvSpPr/>
      </dsp:nvSpPr>
      <dsp:spPr>
        <a:xfrm>
          <a:off x="0" y="850242"/>
          <a:ext cx="9465564" cy="8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Bewegen en voortbewegen</a:t>
          </a:r>
          <a:endParaRPr lang="en-US" sz="3400" kern="1200"/>
        </a:p>
      </dsp:txBody>
      <dsp:txXfrm>
        <a:off x="0" y="850242"/>
        <a:ext cx="9465564" cy="850242"/>
      </dsp:txXfrm>
    </dsp:sp>
    <dsp:sp modelId="{F2253410-D2EB-47B6-A0F9-3DE7FE0FBEDC}">
      <dsp:nvSpPr>
        <dsp:cNvPr id="0" name=""/>
        <dsp:cNvSpPr/>
      </dsp:nvSpPr>
      <dsp:spPr>
        <a:xfrm>
          <a:off x="0" y="1700484"/>
          <a:ext cx="94655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E445E-8CCD-44ED-BA93-17659524F965}">
      <dsp:nvSpPr>
        <dsp:cNvPr id="0" name=""/>
        <dsp:cNvSpPr/>
      </dsp:nvSpPr>
      <dsp:spPr>
        <a:xfrm>
          <a:off x="0" y="1700484"/>
          <a:ext cx="9465564" cy="8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Bescherming van de organen</a:t>
          </a:r>
          <a:endParaRPr lang="en-US" sz="3400" kern="1200"/>
        </a:p>
      </dsp:txBody>
      <dsp:txXfrm>
        <a:off x="0" y="1700484"/>
        <a:ext cx="9465564" cy="850242"/>
      </dsp:txXfrm>
    </dsp:sp>
    <dsp:sp modelId="{7449C877-B4BC-4B47-BE62-4FD33DB56D1C}">
      <dsp:nvSpPr>
        <dsp:cNvPr id="0" name=""/>
        <dsp:cNvSpPr/>
      </dsp:nvSpPr>
      <dsp:spPr>
        <a:xfrm>
          <a:off x="0" y="2550726"/>
          <a:ext cx="946556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5FFB3-CA5F-401A-8798-D955632FBB56}">
      <dsp:nvSpPr>
        <dsp:cNvPr id="0" name=""/>
        <dsp:cNvSpPr/>
      </dsp:nvSpPr>
      <dsp:spPr>
        <a:xfrm>
          <a:off x="0" y="2550726"/>
          <a:ext cx="9465564" cy="850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temperatuurregeling</a:t>
          </a:r>
          <a:endParaRPr lang="en-US" sz="3400" kern="1200"/>
        </a:p>
      </dsp:txBody>
      <dsp:txXfrm>
        <a:off x="0" y="2550726"/>
        <a:ext cx="9465564" cy="850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D563B5-F2FD-4856-97A2-7F8B73EE2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9D5EDC-CFB5-4C0E-88C2-E96FE7EE7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15932F-9B53-4AFC-9347-63F63202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6C6140-86EF-4CE3-AB0A-3D485C75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352551-794B-4A0F-84E1-FF6854A9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91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90AD9-175B-49D7-A0D5-966FDD82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6A676C-2578-4167-B2AC-995CB9BD3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1FA290-9365-4381-898B-472D4C54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8273BE-BEC7-4559-9D76-94EAD945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D19C72-3509-41E6-8B49-D8DE7E939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3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3F4F3FC-B73B-4B03-867C-B24928F93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5E0594-CDBA-4F5A-8855-53D5A7E32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8C1901-5252-4B34-A2FA-C2A0A81B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430337-9FEB-4B97-B58F-618E17B2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6221FD-8AA3-429A-ADC5-6B9B94D3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0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71439-B6FC-45BF-AA3B-C02C49C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F1E619-4D4E-4508-A14B-998D2453C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2D49A5-837C-4AB1-9E1E-29C89084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6ACBC4-90E7-4EBF-BD96-8D9A5F9A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4F5500-2868-4FAE-8632-DBC3A5777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00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C8BE5-13AA-467A-897C-EF92286A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AB7899-F461-4088-ABE4-740652351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20BFCC-D826-4C28-96D0-FDAE3762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AEC2A6-BCFF-471A-9A95-D43685C9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BDF728-DCF7-4DDE-B470-0EBE4F10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98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D1715-30F4-49C5-ADEE-C5B2B1AD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6B71B0-0F9C-4103-8A08-59C357A10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E39124-58D7-4F1C-AF48-B81C6FD1B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A48A45-34DE-4B34-A29D-6B2B21A0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254339-F247-4744-81B5-681DDBEF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E54544-88E8-47D6-8C8B-BE6844CA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65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FBA39-C18C-4703-81CF-B84D8A3C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F2BCD4-AB8E-4160-9ABE-EDF4D933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2DD1FA-C1DA-49A3-A68F-9ECBA3FEB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30358-1B95-4CCA-A260-75AE9E3CF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E4EF1A9-B8FF-4D03-B1FA-F7D6E6040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9BE0D8-A8A6-4FF6-8E47-2D9821D6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2EDBF3-C51D-42B7-ADB0-0C5F59AD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362687-CA93-4A6C-8C77-71B0C828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0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174A2-6AC9-4D85-ABC4-B0B99558E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2A23B6-5F7F-4115-93A8-9C857968F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214EF8-9202-4B62-8DC6-1590805A9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EBD322-7D51-4999-8F57-7D0A258D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1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F3A32AC-F6D8-43F7-A073-A401B854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C01FF5-911C-486E-B36F-DB6DD35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01A0D3-0C33-4415-A098-46F85C807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59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0966A-C75F-47C4-B17B-D0FF74D6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C9D64-A59D-4F72-BBD5-D36FFFED1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A3A3EA4-9442-434A-8D9C-D7BDB0104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940A3D-C053-466A-91FD-A87E44E9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572B94-CFD6-4E8D-B420-0ED7D8FB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C45AE9-FED3-48ED-851B-AE1CE3E9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16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99E8F-4062-4CAE-87D3-0E93164C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4EC36D-1D0B-4F37-A74C-EB6FDB435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4D13835-9231-4560-9CAB-BFB2B2EFA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F04A58-FD2E-438C-BB9E-1251F6E7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602B9D-A041-4AA4-BF26-726786E1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F14EA7-3EE3-4F5A-96AE-2E7876E4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3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21E65F3-1C14-46DC-8A8D-9CCFAC91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D304DC-2E48-4BA6-8AB3-7D3385AA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7B18D9-4947-46BA-8C2E-6A02A89A4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C368-12D6-4DD1-83B5-C9F0A3F76D8B}" type="datetimeFigureOut">
              <a:rPr lang="nl-NL" smtClean="0"/>
              <a:t>27-9-2021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E4DF65-1416-4D97-909B-47037CF9D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C33450-9EBE-4202-A6E7-55AFA145D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A0C5-781D-4418-A15A-3C1A8192DF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84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alender op tafel">
            <a:extLst>
              <a:ext uri="{FF2B5EF4-FFF2-40B4-BE49-F238E27FC236}">
                <a16:creationId xmlns:a16="http://schemas.microsoft.com/office/drawing/2014/main" id="{D6B6EFE9-A70F-4BA0-AA8E-5F5606285E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F62B4F7-0E8D-4E83-90FB-79E46A36684D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Welke onderwerpen deze periode: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954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678151-7F3C-4A69-B46A-940F571F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/>
              <a:t>Beenderen kunnen op verschillende manieren met elkaar verbonden zijn:</a:t>
            </a:r>
          </a:p>
        </p:txBody>
      </p:sp>
      <p:pic>
        <p:nvPicPr>
          <p:cNvPr id="5122" name="Picture 2" descr="Stevigheid en beweging - ppt download">
            <a:extLst>
              <a:ext uri="{FF2B5EF4-FFF2-40B4-BE49-F238E27FC236}">
                <a16:creationId xmlns:a16="http://schemas.microsoft.com/office/drawing/2014/main" id="{B02A90A5-1E25-4C01-A27C-58FC246F6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67ED98F-002C-43D0-8B9B-FFE137625A95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Naadverbinding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Vergroeid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Gewricht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Kraakbeenverbinding.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1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F77AC-678B-4C6F-B759-60BD922D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 zijn verschillende soorten gewrichten: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139233-9020-40DE-8874-C5A06575D53F}"/>
              </a:ext>
            </a:extLst>
          </p:cNvPr>
          <p:cNvSpPr txBox="1"/>
          <p:nvPr/>
        </p:nvSpPr>
        <p:spPr>
          <a:xfrm>
            <a:off x="1036320" y="2082800"/>
            <a:ext cx="639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Rolgewricht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Scharniergewricht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Zadelgewricht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Kogelgewricht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Straf gewricht</a:t>
            </a:r>
          </a:p>
          <a:p>
            <a:endParaRPr lang="nl-NL" sz="3200" dirty="0"/>
          </a:p>
        </p:txBody>
      </p:sp>
      <p:pic>
        <p:nvPicPr>
          <p:cNvPr id="6146" name="Picture 2" descr="Over gewrichten... - Massagetherapie Wilko Jongman">
            <a:extLst>
              <a:ext uri="{FF2B5EF4-FFF2-40B4-BE49-F238E27FC236}">
                <a16:creationId xmlns:a16="http://schemas.microsoft.com/office/drawing/2014/main" id="{56EB0A25-EDB6-4D6B-93CF-63F6D439B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11" y="1487488"/>
            <a:ext cx="584312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9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254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E4082A-2F54-4C37-822D-57479844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Een gewricht is als volgt opgebouwd:</a:t>
            </a:r>
          </a:p>
        </p:txBody>
      </p:sp>
      <p:pic>
        <p:nvPicPr>
          <p:cNvPr id="7170" name="Picture 2" descr="Gewrichten | kate2611">
            <a:extLst>
              <a:ext uri="{FF2B5EF4-FFF2-40B4-BE49-F238E27FC236}">
                <a16:creationId xmlns:a16="http://schemas.microsoft.com/office/drawing/2014/main" id="{9B4C0F79-434C-451B-AB24-08A987FB7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0" r="1" b="11147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0F545E2-1AC6-4DAB-9952-F899A4911A0F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Gewrichtskogel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Kapselband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Gewrichtskapsel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Gewrichtssmeer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Kraakbeen (hyalien)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gewrichtskom</a:t>
            </a:r>
          </a:p>
        </p:txBody>
      </p:sp>
    </p:spTree>
    <p:extLst>
      <p:ext uri="{BB962C8B-B14F-4D97-AF65-F5344CB8AC3E}">
        <p14:creationId xmlns:p14="http://schemas.microsoft.com/office/powerpoint/2010/main" val="293957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0A8F1610-3E09-4EBC-8EC3-CAA908E854DE}"/>
              </a:ext>
            </a:extLst>
          </p:cNvPr>
          <p:cNvSpPr txBox="1"/>
          <p:nvPr/>
        </p:nvSpPr>
        <p:spPr>
          <a:xfrm>
            <a:off x="1047280" y="759805"/>
            <a:ext cx="10306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Wervels: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6AECAB-EEB1-4103-956E-5747C6889A7B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Wervellichaam -&gt; buikzijde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Wervelboog -&gt; rugzijde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Wervelgat -&gt; tussen wervelboog en wervellichaam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Uitsteeksel -&gt; naar boven/beneden, achter/opzij</a:t>
            </a:r>
          </a:p>
        </p:txBody>
      </p:sp>
      <p:pic>
        <p:nvPicPr>
          <p:cNvPr id="9218" name="Picture 2" descr="Het skelet. - ppt download">
            <a:extLst>
              <a:ext uri="{FF2B5EF4-FFF2-40B4-BE49-F238E27FC236}">
                <a16:creationId xmlns:a16="http://schemas.microsoft.com/office/drawing/2014/main" id="{EFC66F2A-69F9-4A4D-AF50-ED8972D22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8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50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1B7D046-BFF6-4FCD-A60B-9514D6A0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Borstkas: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0052B34-7227-468B-91AE-AD5AD230608A}"/>
              </a:ext>
            </a:extLst>
          </p:cNvPr>
          <p:cNvSpPr txBox="1"/>
          <p:nvPr/>
        </p:nvSpPr>
        <p:spPr>
          <a:xfrm>
            <a:off x="1424904" y="2494450"/>
            <a:ext cx="4053545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Borstbeen (sternum)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12 paar ribben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Gedeelte van de wervelkolom</a:t>
            </a:r>
          </a:p>
        </p:txBody>
      </p:sp>
      <p:pic>
        <p:nvPicPr>
          <p:cNvPr id="10242" name="Picture 2" descr="BORSTKAS - DE RUG - DE RUG | Borstbeen, Paars">
            <a:extLst>
              <a:ext uri="{FF2B5EF4-FFF2-40B4-BE49-F238E27FC236}">
                <a16:creationId xmlns:a16="http://schemas.microsoft.com/office/drawing/2014/main" id="{C1BECC74-7E7D-4A3D-BC96-6576849B2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 b="3644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2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B166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C29D75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C29D75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Het spierstelsel - De lichaamsstelsels">
            <a:extLst>
              <a:ext uri="{FF2B5EF4-FFF2-40B4-BE49-F238E27FC236}">
                <a16:creationId xmlns:a16="http://schemas.microsoft.com/office/drawing/2014/main" id="{9AAAD196-396D-46EB-8D1A-1B0B6721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r="5476" b="1"/>
          <a:stretch/>
        </p:blipFill>
        <p:spPr bwMode="auto">
          <a:xfrm>
            <a:off x="1189225" y="2331973"/>
            <a:ext cx="5757204" cy="386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8A84892-6549-45DD-AA45-8583F447248C}"/>
              </a:ext>
            </a:extLst>
          </p:cNvPr>
          <p:cNvSpPr txBox="1"/>
          <p:nvPr/>
        </p:nvSpPr>
        <p:spPr>
          <a:xfrm>
            <a:off x="8109311" y="2393792"/>
            <a:ext cx="3360212" cy="3740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Spierstelsel</a:t>
            </a:r>
          </a:p>
        </p:txBody>
      </p:sp>
    </p:spTree>
    <p:extLst>
      <p:ext uri="{BB962C8B-B14F-4D97-AF65-F5344CB8AC3E}">
        <p14:creationId xmlns:p14="http://schemas.microsoft.com/office/powerpoint/2010/main" val="338292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B2C00A-E659-4691-AFB4-28255172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8FD84C-74B5-451D-8F0A-1E19EC3D9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FAA75A-804A-4C56-B8FE-8213DEF9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Functie spierstelsel: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1FE815B2-2C6A-4D2F-AA79-B6AD15B2FA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0391893"/>
              </p:ext>
            </p:extLst>
          </p:nvPr>
        </p:nvGraphicFramePr>
        <p:xfrm>
          <a:off x="1524000" y="2399099"/>
          <a:ext cx="9465564" cy="3400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20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319214-4E79-4F82-9D60-978FA45A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 types spierweefsel: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F83B7E80-9042-4BB4-A55D-E45FFF57E88B}"/>
              </a:ext>
            </a:extLst>
          </p:cNvPr>
          <p:cNvSpPr txBox="1"/>
          <p:nvPr/>
        </p:nvSpPr>
        <p:spPr>
          <a:xfrm>
            <a:off x="767290" y="3383121"/>
            <a:ext cx="3582072" cy="2793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Dwarsgestreept (willekeurig)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Glad (onwillekeurig)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Hartspierweefsel (onwillekeurig)</a:t>
            </a:r>
          </a:p>
        </p:txBody>
      </p:sp>
      <p:pic>
        <p:nvPicPr>
          <p:cNvPr id="12290" name="Picture 2" descr="Types Van Spierweefsel Van Menselijk Lichaamsdiagram Vector Illustratie -  Illustratie bestaande uit lichaam, spijsverterings: 92185861">
            <a:extLst>
              <a:ext uri="{FF2B5EF4-FFF2-40B4-BE49-F238E27FC236}">
                <a16:creationId xmlns:a16="http://schemas.microsoft.com/office/drawing/2014/main" id="{1E992B8B-0DC8-4543-AB6C-A9E65872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8416" y="903730"/>
            <a:ext cx="4739004" cy="44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80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lowchart: Document 1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BFA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F7B6222-4AB7-4315-A90C-F9D643081C73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Werking spieren: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-Buigspieren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-Strekspieren</a:t>
            </a:r>
          </a:p>
        </p:txBody>
      </p:sp>
      <p:pic>
        <p:nvPicPr>
          <p:cNvPr id="13314" name="Picture 2" descr="ANATOMIE FYSIOLOGIE PATHOLOGIE - ppt download">
            <a:extLst>
              <a:ext uri="{FF2B5EF4-FFF2-40B4-BE49-F238E27FC236}">
                <a16:creationId xmlns:a16="http://schemas.microsoft.com/office/drawing/2014/main" id="{026C579D-D0FD-4AE3-91DD-9D036E79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677708"/>
            <a:ext cx="7347537" cy="550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21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B0BB0-941A-4D17-984E-10CC07F64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9B616357-EEDD-4DAB-BF0C-7C564EF59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2930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4498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63F1F-87EE-4D1A-8961-E0FCDC677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4" name="Tekstvak 1">
            <a:extLst>
              <a:ext uri="{FF2B5EF4-FFF2-40B4-BE49-F238E27FC236}">
                <a16:creationId xmlns:a16="http://schemas.microsoft.com/office/drawing/2014/main" id="{29EB5E83-EC93-4F18-BF93-FAEB35C312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8056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385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0198BF3-F1B6-4E98-B6B8-DB612376FBE6}"/>
              </a:ext>
            </a:extLst>
          </p:cNvPr>
          <p:cNvSpPr txBox="1"/>
          <p:nvPr/>
        </p:nvSpPr>
        <p:spPr>
          <a:xfrm>
            <a:off x="1402080" y="447040"/>
            <a:ext cx="603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bewegingsstelsel bestaat uit 2 onderdelen:</a:t>
            </a:r>
          </a:p>
        </p:txBody>
      </p:sp>
      <p:pic>
        <p:nvPicPr>
          <p:cNvPr id="1026" name="Picture 2" descr="Skelet | Skelet | Menselijk Lichaam - Menselijk Lichaam">
            <a:extLst>
              <a:ext uri="{FF2B5EF4-FFF2-40B4-BE49-F238E27FC236}">
                <a16:creationId xmlns:a16="http://schemas.microsoft.com/office/drawing/2014/main" id="{230A786C-1400-497D-8A29-029085E7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6" y="1446746"/>
            <a:ext cx="2997378" cy="31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B47CC0-9AC6-495F-A352-6FA4EF0C1E58}"/>
              </a:ext>
            </a:extLst>
          </p:cNvPr>
          <p:cNvSpPr txBox="1"/>
          <p:nvPr/>
        </p:nvSpPr>
        <p:spPr>
          <a:xfrm>
            <a:off x="4277360" y="2545080"/>
            <a:ext cx="139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skelet</a:t>
            </a:r>
          </a:p>
        </p:txBody>
      </p:sp>
      <p:pic>
        <p:nvPicPr>
          <p:cNvPr id="1028" name="Picture 4" descr="Spierstelsel Foto's, Afbeeldingen En Stock Fotografie - 123RF">
            <a:extLst>
              <a:ext uri="{FF2B5EF4-FFF2-40B4-BE49-F238E27FC236}">
                <a16:creationId xmlns:a16="http://schemas.microsoft.com/office/drawing/2014/main" id="{7A51EE87-F508-433D-9202-DBBA750C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674" y="3216056"/>
            <a:ext cx="3272790" cy="34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9E24C3D-4D04-4737-A6C3-6E5F52D1564F}"/>
              </a:ext>
            </a:extLst>
          </p:cNvPr>
          <p:cNvSpPr txBox="1"/>
          <p:nvPr/>
        </p:nvSpPr>
        <p:spPr>
          <a:xfrm>
            <a:off x="5676654" y="5049520"/>
            <a:ext cx="209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spierstelsel</a:t>
            </a:r>
          </a:p>
        </p:txBody>
      </p:sp>
    </p:spTree>
    <p:extLst>
      <p:ext uri="{BB962C8B-B14F-4D97-AF65-F5344CB8AC3E}">
        <p14:creationId xmlns:p14="http://schemas.microsoft.com/office/powerpoint/2010/main" val="28300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3AAF08-0CA2-41E4-B47F-B8B9D42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Het skelet wordt verdeeld in de volgende 3 stukken:</a:t>
            </a:r>
          </a:p>
        </p:txBody>
      </p:sp>
      <p:pic>
        <p:nvPicPr>
          <p:cNvPr id="8194" name="Picture 2" descr="biodoen namen van het menselijk skelet">
            <a:extLst>
              <a:ext uri="{FF2B5EF4-FFF2-40B4-BE49-F238E27FC236}">
                <a16:creationId xmlns:a16="http://schemas.microsoft.com/office/drawing/2014/main" id="{0EB9941A-F194-4590-BF4C-DCD2B3BC8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r="-2" b="2078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DD8E5C9-BFE1-419E-924C-F2EB8CB5B511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Schedel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Romp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ledematen</a:t>
            </a:r>
          </a:p>
        </p:txBody>
      </p:sp>
    </p:spTree>
    <p:extLst>
      <p:ext uri="{BB962C8B-B14F-4D97-AF65-F5344CB8AC3E}">
        <p14:creationId xmlns:p14="http://schemas.microsoft.com/office/powerpoint/2010/main" val="1499051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1C744C-9C45-48C0-8CDA-C4D70E19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3200"/>
              <a:t>Het skelet is opgebouwd uit:</a:t>
            </a:r>
            <a:endParaRPr lang="nl-NL" sz="3200" dirty="0"/>
          </a:p>
        </p:txBody>
      </p:sp>
      <p:pic>
        <p:nvPicPr>
          <p:cNvPr id="2050" name="Picture 2" descr="Kraakbeen: definitie en functie | Causus">
            <a:extLst>
              <a:ext uri="{FF2B5EF4-FFF2-40B4-BE49-F238E27FC236}">
                <a16:creationId xmlns:a16="http://schemas.microsoft.com/office/drawing/2014/main" id="{606BA500-2B0D-4961-A3BA-F0858538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21" y="3902848"/>
            <a:ext cx="6106160" cy="277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Tekstvak 2">
            <a:extLst>
              <a:ext uri="{FF2B5EF4-FFF2-40B4-BE49-F238E27FC236}">
                <a16:creationId xmlns:a16="http://schemas.microsoft.com/office/drawing/2014/main" id="{22FA3A14-259F-4A85-A3D8-A9F8C91785D5}"/>
              </a:ext>
            </a:extLst>
          </p:cNvPr>
          <p:cNvGraphicFramePr/>
          <p:nvPr/>
        </p:nvGraphicFramePr>
        <p:xfrm>
          <a:off x="924560" y="1930400"/>
          <a:ext cx="8964377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40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0F44692-2318-46F4-80C2-0112BD595AFA}"/>
              </a:ext>
            </a:extLst>
          </p:cNvPr>
          <p:cNvSpPr txBox="1"/>
          <p:nvPr/>
        </p:nvSpPr>
        <p:spPr>
          <a:xfrm>
            <a:off x="546351" y="433545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Bot: - Hard, compact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- Sponsachtig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otweefsel - WikiWoordenboek">
            <a:extLst>
              <a:ext uri="{FF2B5EF4-FFF2-40B4-BE49-F238E27FC236}">
                <a16:creationId xmlns:a16="http://schemas.microsoft.com/office/drawing/2014/main" id="{A7DF3EEF-AFF5-41EE-901D-1F7AF632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396" y="2426818"/>
            <a:ext cx="4124258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otweefsel - Wikipedia">
            <a:extLst>
              <a:ext uri="{FF2B5EF4-FFF2-40B4-BE49-F238E27FC236}">
                <a16:creationId xmlns:a16="http://schemas.microsoft.com/office/drawing/2014/main" id="{10D21B63-B860-4855-842A-910F2002D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3061657"/>
            <a:ext cx="5455917" cy="27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3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7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6706B0-4D0F-47DF-BAC6-C8B391A9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Er zijn 3 soorten beenderen: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pic>
        <p:nvPicPr>
          <p:cNvPr id="4100" name="Picture 4" descr="Het skelet. - ppt download">
            <a:extLst>
              <a:ext uri="{FF2B5EF4-FFF2-40B4-BE49-F238E27FC236}">
                <a16:creationId xmlns:a16="http://schemas.microsoft.com/office/drawing/2014/main" id="{91B67424-695B-4E8D-8A48-C3D3FD6AC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2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05DFD03-F765-4458-ACEF-3AA2A167DCFE}"/>
              </a:ext>
            </a:extLst>
          </p:cNvPr>
          <p:cNvSpPr txBox="1"/>
          <p:nvPr/>
        </p:nvSpPr>
        <p:spPr>
          <a:xfrm>
            <a:off x="7546848" y="2516777"/>
            <a:ext cx="3803904" cy="3660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Platte beenderen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Pijpbeenderen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Onregelmatige, korte beenderen</a:t>
            </a:r>
          </a:p>
        </p:txBody>
      </p:sp>
    </p:spTree>
    <p:extLst>
      <p:ext uri="{BB962C8B-B14F-4D97-AF65-F5344CB8AC3E}">
        <p14:creationId xmlns:p14="http://schemas.microsoft.com/office/powerpoint/2010/main" val="86257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2D6DD8-FAD6-401D-9DE6-71DD04C9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50" name="Color">
              <a:extLst>
                <a:ext uri="{FF2B5EF4-FFF2-40B4-BE49-F238E27FC236}">
                  <a16:creationId xmlns:a16="http://schemas.microsoft.com/office/drawing/2014/main" id="{1BAD33E9-3181-4B0F-B82D-384777D81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olor">
              <a:extLst>
                <a:ext uri="{FF2B5EF4-FFF2-40B4-BE49-F238E27FC236}">
                  <a16:creationId xmlns:a16="http://schemas.microsoft.com/office/drawing/2014/main" id="{CF64871D-491F-4731-8BF2-391FF2F06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529E7E4-A189-43F5-A3F2-A13BF5826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Functies van het skelet:</a:t>
            </a:r>
          </a:p>
        </p:txBody>
      </p:sp>
      <p:graphicFrame>
        <p:nvGraphicFramePr>
          <p:cNvPr id="40" name="Tekstvak 2">
            <a:extLst>
              <a:ext uri="{FF2B5EF4-FFF2-40B4-BE49-F238E27FC236}">
                <a16:creationId xmlns:a16="http://schemas.microsoft.com/office/drawing/2014/main" id="{20D434BE-B347-424B-BBC7-25AAB7323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35218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2232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Breedbeeld</PresentationFormat>
  <Paragraphs>78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Het skelet wordt verdeeld in de volgende 3 stukken:</vt:lpstr>
      <vt:lpstr>Het skelet is opgebouwd uit:</vt:lpstr>
      <vt:lpstr>PowerPoint-presentatie</vt:lpstr>
      <vt:lpstr>Er zijn 3 soorten beenderen: </vt:lpstr>
      <vt:lpstr>Functies van het skelet:</vt:lpstr>
      <vt:lpstr>Beenderen kunnen op verschillende manieren met elkaar verbonden zijn:</vt:lpstr>
      <vt:lpstr>Er zijn verschillende soorten gewrichten:</vt:lpstr>
      <vt:lpstr>Een gewricht is als volgt opgebouwd:</vt:lpstr>
      <vt:lpstr>PowerPoint-presentatie</vt:lpstr>
      <vt:lpstr>Borstkas:</vt:lpstr>
      <vt:lpstr>PowerPoint-presentatie</vt:lpstr>
      <vt:lpstr>Functie spierstelsel:</vt:lpstr>
      <vt:lpstr>3 types spierweefsel: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Kirsten Olsman</dc:creator>
  <cp:lastModifiedBy>Kirsten Olsman</cp:lastModifiedBy>
  <cp:revision>1</cp:revision>
  <dcterms:created xsi:type="dcterms:W3CDTF">2021-09-27T13:23:40Z</dcterms:created>
  <dcterms:modified xsi:type="dcterms:W3CDTF">2021-09-27T13:23:49Z</dcterms:modified>
</cp:coreProperties>
</file>